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1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6"/>
  </p:notesMasterIdLst>
  <p:sldIdLst>
    <p:sldId id="285" r:id="rId2"/>
    <p:sldId id="286" r:id="rId3"/>
    <p:sldId id="287" r:id="rId4"/>
    <p:sldId id="288" r:id="rId5"/>
    <p:sldId id="289" r:id="rId6"/>
    <p:sldId id="290" r:id="rId7"/>
    <p:sldId id="291" r:id="rId8"/>
    <p:sldId id="292" r:id="rId9"/>
    <p:sldId id="293" r:id="rId10"/>
    <p:sldId id="294" r:id="rId11"/>
    <p:sldId id="296" r:id="rId12"/>
    <p:sldId id="298" r:id="rId13"/>
    <p:sldId id="299" r:id="rId14"/>
    <p:sldId id="300" r:id="rId15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92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888" autoAdjust="0"/>
    <p:restoredTop sz="94660"/>
  </p:normalViewPr>
  <p:slideViewPr>
    <p:cSldViewPr snapToGrid="0">
      <p:cViewPr varScale="1">
        <p:scale>
          <a:sx n="84" d="100"/>
          <a:sy n="84" d="100"/>
        </p:scale>
        <p:origin x="104" y="2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19542F-1E60-4726-9E94-CB670C4E796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017F0E6-7657-4238-90F1-B7381578B292}">
      <dgm:prSet phldrT="[Texto]" custT="1"/>
      <dgm:spPr/>
      <dgm:t>
        <a:bodyPr/>
        <a:lstStyle/>
        <a:p>
          <a:r>
            <a:rPr lang="es-AR" sz="2800" dirty="0" err="1"/>
            <a:t>Indices</a:t>
          </a:r>
          <a:r>
            <a:rPr lang="es-AR" sz="2800" dirty="0"/>
            <a:t>	</a:t>
          </a:r>
        </a:p>
      </dgm:t>
    </dgm:pt>
    <dgm:pt modelId="{B0B590F6-FC28-46D5-B3E9-724A416AF439}" type="parTrans" cxnId="{925E2975-0844-4917-8751-F16C91F66D75}">
      <dgm:prSet/>
      <dgm:spPr/>
      <dgm:t>
        <a:bodyPr/>
        <a:lstStyle/>
        <a:p>
          <a:endParaRPr lang="es-AR"/>
        </a:p>
      </dgm:t>
    </dgm:pt>
    <dgm:pt modelId="{F694766F-32A8-4941-9DB9-FDABD962B352}" type="sibTrans" cxnId="{925E2975-0844-4917-8751-F16C91F66D75}">
      <dgm:prSet/>
      <dgm:spPr/>
      <dgm:t>
        <a:bodyPr/>
        <a:lstStyle/>
        <a:p>
          <a:endParaRPr lang="es-AR"/>
        </a:p>
      </dgm:t>
    </dgm:pt>
    <dgm:pt modelId="{A68F7D1C-20F0-49DC-A090-A3E169B73B8C}">
      <dgm:prSet phldrT="[Texto]" custT="1"/>
      <dgm:spPr/>
      <dgm:t>
        <a:bodyPr/>
        <a:lstStyle/>
        <a:p>
          <a:r>
            <a:rPr lang="es-AR" sz="2800" dirty="0"/>
            <a:t>Definición</a:t>
          </a:r>
        </a:p>
      </dgm:t>
    </dgm:pt>
    <dgm:pt modelId="{793E9D3F-C0D4-4107-ADB8-2B2227FBEAC1}" type="parTrans" cxnId="{4B16A5A3-23D7-4277-89E6-3619BD3C2F11}">
      <dgm:prSet/>
      <dgm:spPr/>
    </dgm:pt>
    <dgm:pt modelId="{12C3E3FB-90A8-4E6E-9FF8-98101AD8B31B}" type="sibTrans" cxnId="{4B16A5A3-23D7-4277-89E6-3619BD3C2F11}">
      <dgm:prSet/>
      <dgm:spPr/>
    </dgm:pt>
    <dgm:pt modelId="{448E885B-86F6-489B-B171-509D71B90460}">
      <dgm:prSet phldrT="[Texto]" custT="1"/>
      <dgm:spPr/>
      <dgm:t>
        <a:bodyPr/>
        <a:lstStyle/>
        <a:p>
          <a:r>
            <a:rPr lang="es-AR" sz="2800" dirty="0"/>
            <a:t>Ejemplo</a:t>
          </a:r>
        </a:p>
      </dgm:t>
    </dgm:pt>
    <dgm:pt modelId="{768E4301-CCA5-421B-899B-2ADF3783905B}" type="parTrans" cxnId="{F0CC1C5F-D629-4FA6-AF0E-649C3002CB38}">
      <dgm:prSet/>
      <dgm:spPr/>
    </dgm:pt>
    <dgm:pt modelId="{F1477E9E-EF5D-45D0-83CE-457B1668020C}" type="sibTrans" cxnId="{F0CC1C5F-D629-4FA6-AF0E-649C3002CB38}">
      <dgm:prSet/>
      <dgm:spPr/>
    </dgm:pt>
    <dgm:pt modelId="{8419684E-6117-4EBD-AC92-BAD55824574C}">
      <dgm:prSet phldrT="[Texto]" custT="1"/>
      <dgm:spPr/>
      <dgm:t>
        <a:bodyPr/>
        <a:lstStyle/>
        <a:p>
          <a:endParaRPr lang="es-AR" sz="2800" dirty="0"/>
        </a:p>
      </dgm:t>
    </dgm:pt>
    <dgm:pt modelId="{87340C9E-E413-4E8F-9DEE-E736EA5272EA}" type="parTrans" cxnId="{12E28F09-C6FC-445F-92D9-7848BE93DFA9}">
      <dgm:prSet/>
      <dgm:spPr/>
    </dgm:pt>
    <dgm:pt modelId="{D7D92DF3-A0B9-43D2-8E6F-AA43FA95AC14}" type="sibTrans" cxnId="{12E28F09-C6FC-445F-92D9-7848BE93DFA9}">
      <dgm:prSet/>
      <dgm:spPr/>
    </dgm:pt>
    <dgm:pt modelId="{3AA8772D-EE9D-4A8A-9FB6-F4ACF9708A29}">
      <dgm:prSet phldrT="[Texto]" custT="1"/>
      <dgm:spPr/>
      <dgm:t>
        <a:bodyPr/>
        <a:lstStyle/>
        <a:p>
          <a:r>
            <a:rPr lang="es-AR" sz="2800" dirty="0" err="1"/>
            <a:t>Indices</a:t>
          </a:r>
          <a:r>
            <a:rPr lang="es-AR" sz="2800" dirty="0"/>
            <a:t> secundarios</a:t>
          </a:r>
        </a:p>
      </dgm:t>
    </dgm:pt>
    <dgm:pt modelId="{94A72368-CD94-46DB-B572-7A77C9D8AB98}" type="parTrans" cxnId="{114B9129-35F2-4F02-AA30-DE7AEF25B1BF}">
      <dgm:prSet/>
      <dgm:spPr/>
    </dgm:pt>
    <dgm:pt modelId="{EC34E425-E57F-46D7-8EC3-6415697AFCC4}" type="sibTrans" cxnId="{114B9129-35F2-4F02-AA30-DE7AEF25B1BF}">
      <dgm:prSet/>
      <dgm:spPr/>
    </dgm:pt>
    <dgm:pt modelId="{6CB56177-5C7F-40F4-A7DB-342EC1F7F82B}">
      <dgm:prSet phldrT="[Texto]" custT="1"/>
      <dgm:spPr/>
      <dgm:t>
        <a:bodyPr/>
        <a:lstStyle/>
        <a:p>
          <a:r>
            <a:rPr lang="es-AR" sz="2800" dirty="0"/>
            <a:t>Características</a:t>
          </a:r>
        </a:p>
      </dgm:t>
    </dgm:pt>
    <dgm:pt modelId="{174CEF97-90A1-4388-BE9C-8F49D4B8D392}" type="parTrans" cxnId="{523EA451-66E5-42B2-AE2F-3069345C4B22}">
      <dgm:prSet/>
      <dgm:spPr/>
    </dgm:pt>
    <dgm:pt modelId="{22FCE0A5-1CA0-4C58-97CD-392539B05032}" type="sibTrans" cxnId="{523EA451-66E5-42B2-AE2F-3069345C4B22}">
      <dgm:prSet/>
      <dgm:spPr/>
    </dgm:pt>
    <dgm:pt modelId="{6C415DE5-43BC-4759-9F68-F042BD79C31F}">
      <dgm:prSet phldrT="[Texto]" custT="1"/>
      <dgm:spPr/>
      <dgm:t>
        <a:bodyPr/>
        <a:lstStyle/>
        <a:p>
          <a:r>
            <a:rPr lang="es-AR" sz="2800" dirty="0"/>
            <a:t>Operaciones básicas</a:t>
          </a:r>
        </a:p>
      </dgm:t>
    </dgm:pt>
    <dgm:pt modelId="{25E3BC58-5EA0-4B5A-8252-EE5461B97C25}" type="parTrans" cxnId="{52A2DE01-D34C-46D8-9B22-855723C9C7CE}">
      <dgm:prSet/>
      <dgm:spPr/>
    </dgm:pt>
    <dgm:pt modelId="{9C665AD5-236C-4419-93E0-4407C6046AEA}" type="sibTrans" cxnId="{52A2DE01-D34C-46D8-9B22-855723C9C7CE}">
      <dgm:prSet/>
      <dgm:spPr/>
    </dgm:pt>
    <dgm:pt modelId="{36ECBADB-E426-4C9D-AFB9-03094A8537FF}" type="pres">
      <dgm:prSet presAssocID="{3819542F-1E60-4726-9E94-CB670C4E7965}" presName="Name0" presStyleCnt="0">
        <dgm:presLayoutVars>
          <dgm:dir/>
          <dgm:animLvl val="lvl"/>
          <dgm:resizeHandles val="exact"/>
        </dgm:presLayoutVars>
      </dgm:prSet>
      <dgm:spPr/>
    </dgm:pt>
    <dgm:pt modelId="{434F2B7D-C7AE-4B7C-96D8-B4ACB65655E0}" type="pres">
      <dgm:prSet presAssocID="{2017F0E6-7657-4238-90F1-B7381578B292}" presName="linNode" presStyleCnt="0"/>
      <dgm:spPr/>
    </dgm:pt>
    <dgm:pt modelId="{72E0C2C1-3F88-41EE-94B2-E6F3CD90BF2F}" type="pres">
      <dgm:prSet presAssocID="{2017F0E6-7657-4238-90F1-B7381578B292}" presName="parentText" presStyleLbl="node1" presStyleIdx="0" presStyleCnt="3" custScaleX="99999" custScaleY="110253">
        <dgm:presLayoutVars>
          <dgm:chMax val="1"/>
          <dgm:bulletEnabled val="1"/>
        </dgm:presLayoutVars>
      </dgm:prSet>
      <dgm:spPr/>
    </dgm:pt>
    <dgm:pt modelId="{8E70697C-D4F2-409B-97AC-C7A875422974}" type="pres">
      <dgm:prSet presAssocID="{2017F0E6-7657-4238-90F1-B7381578B292}" presName="descendantText" presStyleLbl="alignAccFollowNode1" presStyleIdx="0" presStyleCnt="3">
        <dgm:presLayoutVars>
          <dgm:bulletEnabled val="1"/>
        </dgm:presLayoutVars>
      </dgm:prSet>
      <dgm:spPr/>
    </dgm:pt>
    <dgm:pt modelId="{BD5B55A3-BEED-4D59-86E8-99819774770A}" type="pres">
      <dgm:prSet presAssocID="{F694766F-32A8-4941-9DB9-FDABD962B352}" presName="sp" presStyleCnt="0"/>
      <dgm:spPr/>
    </dgm:pt>
    <dgm:pt modelId="{3126676D-EFE2-46D5-AB61-33D37850CA8B}" type="pres">
      <dgm:prSet presAssocID="{448E885B-86F6-489B-B171-509D71B90460}" presName="linNode" presStyleCnt="0"/>
      <dgm:spPr/>
    </dgm:pt>
    <dgm:pt modelId="{5234900B-DB31-4528-A6C8-AFCC68BA51EC}" type="pres">
      <dgm:prSet presAssocID="{448E885B-86F6-489B-B171-509D71B90460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34894EDB-90D9-4AF8-9608-0245DB84C0BF}" type="pres">
      <dgm:prSet presAssocID="{448E885B-86F6-489B-B171-509D71B90460}" presName="descendantText" presStyleLbl="alignAccFollowNode1" presStyleIdx="1" presStyleCnt="3" custLinFactNeighborY="8219">
        <dgm:presLayoutVars>
          <dgm:bulletEnabled val="1"/>
        </dgm:presLayoutVars>
      </dgm:prSet>
      <dgm:spPr/>
    </dgm:pt>
    <dgm:pt modelId="{C2AFAEA4-E971-430C-8FFE-9003FDEA62EF}" type="pres">
      <dgm:prSet presAssocID="{F1477E9E-EF5D-45D0-83CE-457B1668020C}" presName="sp" presStyleCnt="0"/>
      <dgm:spPr/>
    </dgm:pt>
    <dgm:pt modelId="{5398FDA4-3B02-4A40-B88A-FF69AB5A8F8E}" type="pres">
      <dgm:prSet presAssocID="{3AA8772D-EE9D-4A8A-9FB6-F4ACF9708A29}" presName="linNode" presStyleCnt="0"/>
      <dgm:spPr/>
    </dgm:pt>
    <dgm:pt modelId="{7EF8D9FE-6093-437C-B2D8-38CAE010077A}" type="pres">
      <dgm:prSet presAssocID="{3AA8772D-EE9D-4A8A-9FB6-F4ACF9708A29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6738573A-BB5F-45AA-88D2-908377CC04BE}" type="pres">
      <dgm:prSet presAssocID="{3AA8772D-EE9D-4A8A-9FB6-F4ACF9708A29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52A2DE01-D34C-46D8-9B22-855723C9C7CE}" srcId="{2017F0E6-7657-4238-90F1-B7381578B292}" destId="{6C415DE5-43BC-4759-9F68-F042BD79C31F}" srcOrd="1" destOrd="0" parTransId="{25E3BC58-5EA0-4B5A-8252-EE5461B97C25}" sibTransId="{9C665AD5-236C-4419-93E0-4407C6046AEA}"/>
    <dgm:cxn modelId="{12E28F09-C6FC-445F-92D9-7848BE93DFA9}" srcId="{448E885B-86F6-489B-B171-509D71B90460}" destId="{8419684E-6117-4EBD-AC92-BAD55824574C}" srcOrd="0" destOrd="0" parTransId="{87340C9E-E413-4E8F-9DEE-E736EA5272EA}" sibTransId="{D7D92DF3-A0B9-43D2-8E6F-AA43FA95AC14}"/>
    <dgm:cxn modelId="{8CBAA627-875D-4DDF-A786-B362AACCB1EC}" type="presOf" srcId="{8419684E-6117-4EBD-AC92-BAD55824574C}" destId="{34894EDB-90D9-4AF8-9608-0245DB84C0BF}" srcOrd="0" destOrd="0" presId="urn:microsoft.com/office/officeart/2005/8/layout/vList5"/>
    <dgm:cxn modelId="{114B9129-35F2-4F02-AA30-DE7AEF25B1BF}" srcId="{3819542F-1E60-4726-9E94-CB670C4E7965}" destId="{3AA8772D-EE9D-4A8A-9FB6-F4ACF9708A29}" srcOrd="2" destOrd="0" parTransId="{94A72368-CD94-46DB-B572-7A77C9D8AB98}" sibTransId="{EC34E425-E57F-46D7-8EC3-6415697AFCC4}"/>
    <dgm:cxn modelId="{9759B63E-19B3-4FF3-83A8-99B2FD71C2D7}" type="presOf" srcId="{2017F0E6-7657-4238-90F1-B7381578B292}" destId="{72E0C2C1-3F88-41EE-94B2-E6F3CD90BF2F}" srcOrd="0" destOrd="0" presId="urn:microsoft.com/office/officeart/2005/8/layout/vList5"/>
    <dgm:cxn modelId="{F0CC1C5F-D629-4FA6-AF0E-649C3002CB38}" srcId="{3819542F-1E60-4726-9E94-CB670C4E7965}" destId="{448E885B-86F6-489B-B171-509D71B90460}" srcOrd="1" destOrd="0" parTransId="{768E4301-CCA5-421B-899B-2ADF3783905B}" sibTransId="{F1477E9E-EF5D-45D0-83CE-457B1668020C}"/>
    <dgm:cxn modelId="{523EA451-66E5-42B2-AE2F-3069345C4B22}" srcId="{3AA8772D-EE9D-4A8A-9FB6-F4ACF9708A29}" destId="{6CB56177-5C7F-40F4-A7DB-342EC1F7F82B}" srcOrd="0" destOrd="0" parTransId="{174CEF97-90A1-4388-BE9C-8F49D4B8D392}" sibTransId="{22FCE0A5-1CA0-4C58-97CD-392539B05032}"/>
    <dgm:cxn modelId="{925E2975-0844-4917-8751-F16C91F66D75}" srcId="{3819542F-1E60-4726-9E94-CB670C4E7965}" destId="{2017F0E6-7657-4238-90F1-B7381578B292}" srcOrd="0" destOrd="0" parTransId="{B0B590F6-FC28-46D5-B3E9-724A416AF439}" sibTransId="{F694766F-32A8-4941-9DB9-FDABD962B352}"/>
    <dgm:cxn modelId="{DD889485-3CCA-4551-A0D0-A56DF713F315}" type="presOf" srcId="{A68F7D1C-20F0-49DC-A090-A3E169B73B8C}" destId="{8E70697C-D4F2-409B-97AC-C7A875422974}" srcOrd="0" destOrd="0" presId="urn:microsoft.com/office/officeart/2005/8/layout/vList5"/>
    <dgm:cxn modelId="{4B16A5A3-23D7-4277-89E6-3619BD3C2F11}" srcId="{2017F0E6-7657-4238-90F1-B7381578B292}" destId="{A68F7D1C-20F0-49DC-A090-A3E169B73B8C}" srcOrd="0" destOrd="0" parTransId="{793E9D3F-C0D4-4107-ADB8-2B2227FBEAC1}" sibTransId="{12C3E3FB-90A8-4E6E-9FF8-98101AD8B31B}"/>
    <dgm:cxn modelId="{1CF232AE-252B-4809-B993-83D18043725A}" type="presOf" srcId="{6C415DE5-43BC-4759-9F68-F042BD79C31F}" destId="{8E70697C-D4F2-409B-97AC-C7A875422974}" srcOrd="0" destOrd="1" presId="urn:microsoft.com/office/officeart/2005/8/layout/vList5"/>
    <dgm:cxn modelId="{BA3331C3-6078-46F8-8CB1-745165C43289}" type="presOf" srcId="{6CB56177-5C7F-40F4-A7DB-342EC1F7F82B}" destId="{6738573A-BB5F-45AA-88D2-908377CC04BE}" srcOrd="0" destOrd="0" presId="urn:microsoft.com/office/officeart/2005/8/layout/vList5"/>
    <dgm:cxn modelId="{4089BCC5-E3A4-40A9-852C-84A503417C03}" type="presOf" srcId="{3AA8772D-EE9D-4A8A-9FB6-F4ACF9708A29}" destId="{7EF8D9FE-6093-437C-B2D8-38CAE010077A}" srcOrd="0" destOrd="0" presId="urn:microsoft.com/office/officeart/2005/8/layout/vList5"/>
    <dgm:cxn modelId="{F99A34CF-FD04-44B3-8A3C-F38B49010DD7}" type="presOf" srcId="{3819542F-1E60-4726-9E94-CB670C4E7965}" destId="{36ECBADB-E426-4C9D-AFB9-03094A8537FF}" srcOrd="0" destOrd="0" presId="urn:microsoft.com/office/officeart/2005/8/layout/vList5"/>
    <dgm:cxn modelId="{26239EE1-AB0C-4F7E-8545-87E0AD966863}" type="presOf" srcId="{448E885B-86F6-489B-B171-509D71B90460}" destId="{5234900B-DB31-4528-A6C8-AFCC68BA51EC}" srcOrd="0" destOrd="0" presId="urn:microsoft.com/office/officeart/2005/8/layout/vList5"/>
    <dgm:cxn modelId="{73B8729C-80B2-4108-AC58-AF8D79B6F9B5}" type="presParOf" srcId="{36ECBADB-E426-4C9D-AFB9-03094A8537FF}" destId="{434F2B7D-C7AE-4B7C-96D8-B4ACB65655E0}" srcOrd="0" destOrd="0" presId="urn:microsoft.com/office/officeart/2005/8/layout/vList5"/>
    <dgm:cxn modelId="{9433B452-F5E8-4872-A71C-7B934411CD37}" type="presParOf" srcId="{434F2B7D-C7AE-4B7C-96D8-B4ACB65655E0}" destId="{72E0C2C1-3F88-41EE-94B2-E6F3CD90BF2F}" srcOrd="0" destOrd="0" presId="urn:microsoft.com/office/officeart/2005/8/layout/vList5"/>
    <dgm:cxn modelId="{163EC56B-839B-4A44-B5D5-D73EC1F6184A}" type="presParOf" srcId="{434F2B7D-C7AE-4B7C-96D8-B4ACB65655E0}" destId="{8E70697C-D4F2-409B-97AC-C7A875422974}" srcOrd="1" destOrd="0" presId="urn:microsoft.com/office/officeart/2005/8/layout/vList5"/>
    <dgm:cxn modelId="{E6D619FA-25A7-4A48-8EF1-535D9FA9E19E}" type="presParOf" srcId="{36ECBADB-E426-4C9D-AFB9-03094A8537FF}" destId="{BD5B55A3-BEED-4D59-86E8-99819774770A}" srcOrd="1" destOrd="0" presId="urn:microsoft.com/office/officeart/2005/8/layout/vList5"/>
    <dgm:cxn modelId="{E6086272-5206-4528-87E0-1EFDCC22D8A9}" type="presParOf" srcId="{36ECBADB-E426-4C9D-AFB9-03094A8537FF}" destId="{3126676D-EFE2-46D5-AB61-33D37850CA8B}" srcOrd="2" destOrd="0" presId="urn:microsoft.com/office/officeart/2005/8/layout/vList5"/>
    <dgm:cxn modelId="{260C8B7E-FB6A-4910-815B-456B0FBE11CA}" type="presParOf" srcId="{3126676D-EFE2-46D5-AB61-33D37850CA8B}" destId="{5234900B-DB31-4528-A6C8-AFCC68BA51EC}" srcOrd="0" destOrd="0" presId="urn:microsoft.com/office/officeart/2005/8/layout/vList5"/>
    <dgm:cxn modelId="{DBD28E6A-AE6F-4900-8A94-EF77B5E2C774}" type="presParOf" srcId="{3126676D-EFE2-46D5-AB61-33D37850CA8B}" destId="{34894EDB-90D9-4AF8-9608-0245DB84C0BF}" srcOrd="1" destOrd="0" presId="urn:microsoft.com/office/officeart/2005/8/layout/vList5"/>
    <dgm:cxn modelId="{68FC6E35-29F6-4874-9C69-2E8A477ED1D4}" type="presParOf" srcId="{36ECBADB-E426-4C9D-AFB9-03094A8537FF}" destId="{C2AFAEA4-E971-430C-8FFE-9003FDEA62EF}" srcOrd="3" destOrd="0" presId="urn:microsoft.com/office/officeart/2005/8/layout/vList5"/>
    <dgm:cxn modelId="{A0E8864C-F2DC-4B68-B450-2748755D0ED9}" type="presParOf" srcId="{36ECBADB-E426-4C9D-AFB9-03094A8537FF}" destId="{5398FDA4-3B02-4A40-B88A-FF69AB5A8F8E}" srcOrd="4" destOrd="0" presId="urn:microsoft.com/office/officeart/2005/8/layout/vList5"/>
    <dgm:cxn modelId="{58924626-37DE-45C3-8532-4FAF565D01D3}" type="presParOf" srcId="{5398FDA4-3B02-4A40-B88A-FF69AB5A8F8E}" destId="{7EF8D9FE-6093-437C-B2D8-38CAE010077A}" srcOrd="0" destOrd="0" presId="urn:microsoft.com/office/officeart/2005/8/layout/vList5"/>
    <dgm:cxn modelId="{E11FA0B8-CC52-4DF7-A662-D4787F450D63}" type="presParOf" srcId="{5398FDA4-3B02-4A40-B88A-FF69AB5A8F8E}" destId="{6738573A-BB5F-45AA-88D2-908377CC04B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685EB95F-EB14-4F53-B962-2D8340E9CA2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AD1A050-A693-4842-9618-D3CC49DE3ED8}">
      <dgm:prSet phldrT="[Texto]"/>
      <dgm:spPr/>
      <dgm:t>
        <a:bodyPr/>
        <a:lstStyle/>
        <a:p>
          <a:r>
            <a:rPr lang="es-AR" altLang="es-AR"/>
            <a:t>Actualización de registros</a:t>
          </a:r>
          <a:endParaRPr lang="es-AR"/>
        </a:p>
      </dgm:t>
    </dgm:pt>
    <dgm:pt modelId="{D9DD9882-5DF2-40DB-A538-2AAA6C14CD28}" type="parTrans" cxnId="{11EF4CB3-5BE8-46F0-B0D8-0515B848B6D9}">
      <dgm:prSet/>
      <dgm:spPr/>
      <dgm:t>
        <a:bodyPr/>
        <a:lstStyle/>
        <a:p>
          <a:endParaRPr lang="es-AR"/>
        </a:p>
      </dgm:t>
    </dgm:pt>
    <dgm:pt modelId="{6DE8D717-F8B9-4867-8FCA-5A918AF7715E}" type="sibTrans" cxnId="{11EF4CB3-5BE8-46F0-B0D8-0515B848B6D9}">
      <dgm:prSet/>
      <dgm:spPr/>
      <dgm:t>
        <a:bodyPr/>
        <a:lstStyle/>
        <a:p>
          <a:endParaRPr lang="es-AR"/>
        </a:p>
      </dgm:t>
    </dgm:pt>
    <dgm:pt modelId="{E7002C63-BBA0-485C-B19C-5FA63E49981B}">
      <dgm:prSet/>
      <dgm:spPr/>
      <dgm:t>
        <a:bodyPr/>
        <a:lstStyle/>
        <a:p>
          <a:r>
            <a:rPr lang="es-AR" altLang="es-AR" dirty="0"/>
            <a:t>Sin modificar la clave (que pasa con el índice?)</a:t>
          </a:r>
        </a:p>
      </dgm:t>
    </dgm:pt>
    <dgm:pt modelId="{B9CD495F-4E51-4B80-95A0-96248100B9F2}" type="parTrans" cxnId="{3D4652B7-4C8F-4DCA-8652-39F5F543329A}">
      <dgm:prSet/>
      <dgm:spPr/>
      <dgm:t>
        <a:bodyPr/>
        <a:lstStyle/>
        <a:p>
          <a:endParaRPr lang="es-AR"/>
        </a:p>
      </dgm:t>
    </dgm:pt>
    <dgm:pt modelId="{FAE35D21-2A9F-483C-A8EA-F4F80FF60049}" type="sibTrans" cxnId="{3D4652B7-4C8F-4DCA-8652-39F5F543329A}">
      <dgm:prSet/>
      <dgm:spPr/>
      <dgm:t>
        <a:bodyPr/>
        <a:lstStyle/>
        <a:p>
          <a:endParaRPr lang="es-AR"/>
        </a:p>
      </dgm:t>
    </dgm:pt>
    <dgm:pt modelId="{DF7F7C22-D658-4AD2-951E-9554266A6F04}">
      <dgm:prSet/>
      <dgm:spPr/>
      <dgm:t>
        <a:bodyPr/>
        <a:lstStyle/>
        <a:p>
          <a:r>
            <a:rPr lang="es-AR" altLang="es-AR" dirty="0"/>
            <a:t>Si el registro no cambia de longitud, se almacena en la misma posición física, el índice “no se toca”.</a:t>
          </a:r>
        </a:p>
      </dgm:t>
    </dgm:pt>
    <dgm:pt modelId="{BEBCD029-9A56-426B-8C14-061AB98DFFF2}" type="parTrans" cxnId="{7293D540-6146-42E3-AE8D-98A7F7D74782}">
      <dgm:prSet/>
      <dgm:spPr/>
      <dgm:t>
        <a:bodyPr/>
        <a:lstStyle/>
        <a:p>
          <a:endParaRPr lang="es-AR"/>
        </a:p>
      </dgm:t>
    </dgm:pt>
    <dgm:pt modelId="{CC412CF2-56F9-4C6D-B3EF-F28AB4010B62}" type="sibTrans" cxnId="{7293D540-6146-42E3-AE8D-98A7F7D74782}">
      <dgm:prSet/>
      <dgm:spPr/>
      <dgm:t>
        <a:bodyPr/>
        <a:lstStyle/>
        <a:p>
          <a:endParaRPr lang="es-AR"/>
        </a:p>
      </dgm:t>
    </dgm:pt>
    <dgm:pt modelId="{105ACDA6-60D3-4861-9FB6-E3A3F3EE5838}">
      <dgm:prSet/>
      <dgm:spPr/>
      <dgm:t>
        <a:bodyPr/>
        <a:lstStyle/>
        <a:p>
          <a:r>
            <a:rPr lang="es-AR" altLang="es-AR" dirty="0"/>
            <a:t>Si el reg. cambia de longitud (se agranda) y se reubica en el </a:t>
          </a:r>
          <a:r>
            <a:rPr lang="es-AR" altLang="es-AR" dirty="0" err="1"/>
            <a:t>arch</a:t>
          </a:r>
          <a:r>
            <a:rPr lang="es-AR" altLang="es-AR" dirty="0"/>
            <a:t>. de datos </a:t>
          </a:r>
          <a:r>
            <a:rPr lang="es-AR" altLang="es-AR" dirty="0">
              <a:sym typeface="Wingdings" panose="05000000000000000000" pitchFamily="2" charset="2"/>
            </a:rPr>
            <a:t> se debe guardar la nueva posición inicial en el índice</a:t>
          </a:r>
        </a:p>
      </dgm:t>
    </dgm:pt>
    <dgm:pt modelId="{B486A10B-C2F3-46F2-8F75-47CFB225AA0A}" type="parTrans" cxnId="{0D86DA59-D9E8-493A-8472-8437B2CAEBB1}">
      <dgm:prSet/>
      <dgm:spPr/>
      <dgm:t>
        <a:bodyPr/>
        <a:lstStyle/>
        <a:p>
          <a:endParaRPr lang="es-AR"/>
        </a:p>
      </dgm:t>
    </dgm:pt>
    <dgm:pt modelId="{E28C088D-E28F-4E84-B3E9-3CED8F9F09F8}" type="sibTrans" cxnId="{0D86DA59-D9E8-493A-8472-8437B2CAEBB1}">
      <dgm:prSet/>
      <dgm:spPr/>
      <dgm:t>
        <a:bodyPr/>
        <a:lstStyle/>
        <a:p>
          <a:endParaRPr lang="es-AR"/>
        </a:p>
      </dgm:t>
    </dgm:pt>
    <dgm:pt modelId="{C62291EB-9A02-4451-8C01-5EF56C7A2737}">
      <dgm:prSet/>
      <dgm:spPr/>
      <dgm:t>
        <a:bodyPr/>
        <a:lstStyle/>
        <a:p>
          <a:r>
            <a:rPr lang="es-AR" altLang="es-AR" dirty="0"/>
            <a:t>Si se trata de </a:t>
          </a:r>
          <a:r>
            <a:rPr lang="es-AR" altLang="es-AR" dirty="0" err="1"/>
            <a:t>long</a:t>
          </a:r>
          <a:r>
            <a:rPr lang="es-AR" altLang="es-AR" dirty="0"/>
            <a:t>. Fija, no hay que hacer mas actividad</a:t>
          </a:r>
        </a:p>
      </dgm:t>
    </dgm:pt>
    <dgm:pt modelId="{2A906FDC-7576-419B-838A-74C71753942B}" type="parTrans" cxnId="{DFD9C65C-E84A-4330-A495-BCBF897D7283}">
      <dgm:prSet/>
      <dgm:spPr/>
      <dgm:t>
        <a:bodyPr/>
        <a:lstStyle/>
        <a:p>
          <a:endParaRPr lang="es-AR"/>
        </a:p>
      </dgm:t>
    </dgm:pt>
    <dgm:pt modelId="{62EFD8DF-EA45-4F96-8FFB-37F0DD83D2E6}" type="sibTrans" cxnId="{DFD9C65C-E84A-4330-A495-BCBF897D7283}">
      <dgm:prSet/>
      <dgm:spPr/>
      <dgm:t>
        <a:bodyPr/>
        <a:lstStyle/>
        <a:p>
          <a:endParaRPr lang="es-AR"/>
        </a:p>
      </dgm:t>
    </dgm:pt>
    <dgm:pt modelId="{14DA0CA1-A4CD-4F26-9DB9-8B9A934BC79C}">
      <dgm:prSet/>
      <dgm:spPr/>
      <dgm:t>
        <a:bodyPr/>
        <a:lstStyle/>
        <a:p>
          <a:r>
            <a:rPr lang="es-AR" altLang="es-AR" dirty="0"/>
            <a:t>Modificando la clave (que sucede?)</a:t>
          </a:r>
        </a:p>
      </dgm:t>
    </dgm:pt>
    <dgm:pt modelId="{AADB39AB-B1D6-410E-A3BE-A7599E2C6937}" type="parTrans" cxnId="{7D31ADFA-B6A4-4506-BFB9-0EE140728B0F}">
      <dgm:prSet/>
      <dgm:spPr/>
      <dgm:t>
        <a:bodyPr/>
        <a:lstStyle/>
        <a:p>
          <a:endParaRPr lang="es-AR"/>
        </a:p>
      </dgm:t>
    </dgm:pt>
    <dgm:pt modelId="{7A5E8296-1021-449C-824C-EFA49800E353}" type="sibTrans" cxnId="{7D31ADFA-B6A4-4506-BFB9-0EE140728B0F}">
      <dgm:prSet/>
      <dgm:spPr/>
      <dgm:t>
        <a:bodyPr/>
        <a:lstStyle/>
        <a:p>
          <a:endParaRPr lang="es-AR"/>
        </a:p>
      </dgm:t>
    </dgm:pt>
    <dgm:pt modelId="{DCAA3D4A-BA99-4C4D-BE7B-920B34CA3D85}">
      <dgm:prSet/>
      <dgm:spPr/>
      <dgm:t>
        <a:bodyPr/>
        <a:lstStyle/>
        <a:p>
          <a:r>
            <a:rPr lang="es-AR" altLang="es-AR"/>
            <a:t>Se modifica el archivo de datos</a:t>
          </a:r>
          <a:endParaRPr lang="es-AR" altLang="es-AR" dirty="0"/>
        </a:p>
      </dgm:t>
    </dgm:pt>
    <dgm:pt modelId="{278ED140-E78A-4440-A8EF-14CE352E6CE1}" type="parTrans" cxnId="{10CAF224-490A-4F8C-9DAC-A0DE628033B2}">
      <dgm:prSet/>
      <dgm:spPr/>
      <dgm:t>
        <a:bodyPr/>
        <a:lstStyle/>
        <a:p>
          <a:endParaRPr lang="es-AR"/>
        </a:p>
      </dgm:t>
    </dgm:pt>
    <dgm:pt modelId="{E05B9902-DC12-4F91-8847-D3001C35F1A2}" type="sibTrans" cxnId="{10CAF224-490A-4F8C-9DAC-A0DE628033B2}">
      <dgm:prSet/>
      <dgm:spPr/>
      <dgm:t>
        <a:bodyPr/>
        <a:lstStyle/>
        <a:p>
          <a:endParaRPr lang="es-AR"/>
        </a:p>
      </dgm:t>
    </dgm:pt>
    <dgm:pt modelId="{1CBDCF3F-3DDF-49F1-9A83-D45D00F67861}">
      <dgm:prSet/>
      <dgm:spPr/>
      <dgm:t>
        <a:bodyPr/>
        <a:lstStyle/>
        <a:p>
          <a:r>
            <a:rPr lang="es-AR" altLang="es-AR"/>
            <a:t>Se debe actualizar y reorganizar el archivo de índices </a:t>
          </a:r>
          <a:endParaRPr lang="es-AR" altLang="es-AR" dirty="0"/>
        </a:p>
      </dgm:t>
    </dgm:pt>
    <dgm:pt modelId="{8779CB56-56C9-42CA-9F1E-1DA80B25F9F0}" type="parTrans" cxnId="{C907F8D2-4F0F-4EEC-82C2-954F1F571BFE}">
      <dgm:prSet/>
      <dgm:spPr/>
      <dgm:t>
        <a:bodyPr/>
        <a:lstStyle/>
        <a:p>
          <a:endParaRPr lang="es-AR"/>
        </a:p>
      </dgm:t>
    </dgm:pt>
    <dgm:pt modelId="{F648B57A-6671-4A8A-BC90-61BF1B456DCD}" type="sibTrans" cxnId="{C907F8D2-4F0F-4EEC-82C2-954F1F571BFE}">
      <dgm:prSet/>
      <dgm:spPr/>
      <dgm:t>
        <a:bodyPr/>
        <a:lstStyle/>
        <a:p>
          <a:endParaRPr lang="es-AR"/>
        </a:p>
      </dgm:t>
    </dgm:pt>
    <dgm:pt modelId="{124ADB13-9372-4203-B636-5E22367C6900}">
      <dgm:prSet/>
      <dgm:spPr/>
      <dgm:t>
        <a:bodyPr/>
        <a:lstStyle/>
        <a:p>
          <a:r>
            <a:rPr lang="es-AR" altLang="es-AR"/>
            <a:t>Cómo simplificar </a:t>
          </a:r>
          <a:r>
            <a:rPr lang="es-AR" altLang="es-AR">
              <a:sym typeface="Wingdings" panose="05000000000000000000" pitchFamily="2" charset="2"/>
            </a:rPr>
            <a:t></a:t>
          </a:r>
          <a:r>
            <a:rPr lang="es-AR" altLang="es-AR"/>
            <a:t> Modificar = Eliminar + Agregar (ya vistos)</a:t>
          </a:r>
          <a:endParaRPr lang="es-AR" altLang="es-AR" dirty="0"/>
        </a:p>
      </dgm:t>
    </dgm:pt>
    <dgm:pt modelId="{561A004B-3E1D-4D13-85D1-1506AFCA7524}" type="parTrans" cxnId="{B7DA6E07-CABE-422C-AB7A-B74EFAABBEF1}">
      <dgm:prSet/>
      <dgm:spPr/>
      <dgm:t>
        <a:bodyPr/>
        <a:lstStyle/>
        <a:p>
          <a:endParaRPr lang="es-AR"/>
        </a:p>
      </dgm:t>
    </dgm:pt>
    <dgm:pt modelId="{90562BC8-4AA3-4591-8AF3-BA0BB7750FD0}" type="sibTrans" cxnId="{B7DA6E07-CABE-422C-AB7A-B74EFAABBEF1}">
      <dgm:prSet/>
      <dgm:spPr/>
      <dgm:t>
        <a:bodyPr/>
        <a:lstStyle/>
        <a:p>
          <a:endParaRPr lang="es-AR"/>
        </a:p>
      </dgm:t>
    </dgm:pt>
    <dgm:pt modelId="{FE93E8E4-B880-4756-BE4B-63BC95D41361}">
      <dgm:prSet/>
      <dgm:spPr/>
      <dgm:t>
        <a:bodyPr/>
        <a:lstStyle/>
        <a:p>
          <a:endParaRPr lang="es-AR" altLang="es-AR" dirty="0"/>
        </a:p>
      </dgm:t>
    </dgm:pt>
    <dgm:pt modelId="{B887992D-2FBD-41ED-B3D9-0386BB818DC2}" type="parTrans" cxnId="{35AE553E-3A82-41D1-A3C6-22D4787EE8EE}">
      <dgm:prSet/>
      <dgm:spPr/>
    </dgm:pt>
    <dgm:pt modelId="{F80F9333-6754-4F2F-A78F-B046F08C3E69}" type="sibTrans" cxnId="{35AE553E-3A82-41D1-A3C6-22D4787EE8EE}">
      <dgm:prSet/>
      <dgm:spPr/>
    </dgm:pt>
    <dgm:pt modelId="{9DCF2156-4224-4EC3-9069-4F9F1230AFA9}" type="pres">
      <dgm:prSet presAssocID="{685EB95F-EB14-4F53-B962-2D8340E9CA27}" presName="linear" presStyleCnt="0">
        <dgm:presLayoutVars>
          <dgm:animLvl val="lvl"/>
          <dgm:resizeHandles val="exact"/>
        </dgm:presLayoutVars>
      </dgm:prSet>
      <dgm:spPr/>
    </dgm:pt>
    <dgm:pt modelId="{2724E275-14DE-48C8-9B87-A8CAC725A8AA}" type="pres">
      <dgm:prSet presAssocID="{0AD1A050-A693-4842-9618-D3CC49DE3ED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F4DB256-D16A-4F61-A832-B9148BFC4509}" type="pres">
      <dgm:prSet presAssocID="{0AD1A050-A693-4842-9618-D3CC49DE3ED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7DA6E07-CABE-422C-AB7A-B74EFAABBEF1}" srcId="{14DA0CA1-A4CD-4F26-9DB9-8B9A934BC79C}" destId="{124ADB13-9372-4203-B636-5E22367C6900}" srcOrd="2" destOrd="0" parTransId="{561A004B-3E1D-4D13-85D1-1506AFCA7524}" sibTransId="{90562BC8-4AA3-4591-8AF3-BA0BB7750FD0}"/>
    <dgm:cxn modelId="{2B086F07-3BC6-4114-A856-5E2EB9E88526}" type="presOf" srcId="{0AD1A050-A693-4842-9618-D3CC49DE3ED8}" destId="{2724E275-14DE-48C8-9B87-A8CAC725A8AA}" srcOrd="0" destOrd="0" presId="urn:microsoft.com/office/officeart/2005/8/layout/vList2"/>
    <dgm:cxn modelId="{E030240C-42FE-4A03-BA92-5B22A0B8156F}" type="presOf" srcId="{C62291EB-9A02-4451-8C01-5EF56C7A2737}" destId="{0F4DB256-D16A-4F61-A832-B9148BFC4509}" srcOrd="0" destOrd="3" presId="urn:microsoft.com/office/officeart/2005/8/layout/vList2"/>
    <dgm:cxn modelId="{03C7DB1B-A1AA-44D2-8DED-0CF05BF84F0E}" type="presOf" srcId="{FE93E8E4-B880-4756-BE4B-63BC95D41361}" destId="{0F4DB256-D16A-4F61-A832-B9148BFC4509}" srcOrd="0" destOrd="4" presId="urn:microsoft.com/office/officeart/2005/8/layout/vList2"/>
    <dgm:cxn modelId="{10CAF224-490A-4F8C-9DAC-A0DE628033B2}" srcId="{14DA0CA1-A4CD-4F26-9DB9-8B9A934BC79C}" destId="{DCAA3D4A-BA99-4C4D-BE7B-920B34CA3D85}" srcOrd="0" destOrd="0" parTransId="{278ED140-E78A-4440-A8EF-14CE352E6CE1}" sibTransId="{E05B9902-DC12-4F91-8847-D3001C35F1A2}"/>
    <dgm:cxn modelId="{35AE553E-3A82-41D1-A3C6-22D4787EE8EE}" srcId="{E7002C63-BBA0-485C-B19C-5FA63E49981B}" destId="{FE93E8E4-B880-4756-BE4B-63BC95D41361}" srcOrd="3" destOrd="0" parTransId="{B887992D-2FBD-41ED-B3D9-0386BB818DC2}" sibTransId="{F80F9333-6754-4F2F-A78F-B046F08C3E69}"/>
    <dgm:cxn modelId="{7293D540-6146-42E3-AE8D-98A7F7D74782}" srcId="{E7002C63-BBA0-485C-B19C-5FA63E49981B}" destId="{DF7F7C22-D658-4AD2-951E-9554266A6F04}" srcOrd="0" destOrd="0" parTransId="{BEBCD029-9A56-426B-8C14-061AB98DFFF2}" sibTransId="{CC412CF2-56F9-4C6D-B3EF-F28AB4010B62}"/>
    <dgm:cxn modelId="{DFD9C65C-E84A-4330-A495-BCBF897D7283}" srcId="{E7002C63-BBA0-485C-B19C-5FA63E49981B}" destId="{C62291EB-9A02-4451-8C01-5EF56C7A2737}" srcOrd="2" destOrd="0" parTransId="{2A906FDC-7576-419B-838A-74C71753942B}" sibTransId="{62EFD8DF-EA45-4F96-8FFB-37F0DD83D2E6}"/>
    <dgm:cxn modelId="{4836BB42-6254-47B0-AF94-77FDAB09AC98}" type="presOf" srcId="{E7002C63-BBA0-485C-B19C-5FA63E49981B}" destId="{0F4DB256-D16A-4F61-A832-B9148BFC4509}" srcOrd="0" destOrd="0" presId="urn:microsoft.com/office/officeart/2005/8/layout/vList2"/>
    <dgm:cxn modelId="{BF6C334A-C723-4492-9E50-99556993117A}" type="presOf" srcId="{105ACDA6-60D3-4861-9FB6-E3A3F3EE5838}" destId="{0F4DB256-D16A-4F61-A832-B9148BFC4509}" srcOrd="0" destOrd="2" presId="urn:microsoft.com/office/officeart/2005/8/layout/vList2"/>
    <dgm:cxn modelId="{0D86DA59-D9E8-493A-8472-8437B2CAEBB1}" srcId="{E7002C63-BBA0-485C-B19C-5FA63E49981B}" destId="{105ACDA6-60D3-4861-9FB6-E3A3F3EE5838}" srcOrd="1" destOrd="0" parTransId="{B486A10B-C2F3-46F2-8F75-47CFB225AA0A}" sibTransId="{E28C088D-E28F-4E84-B3E9-3CED8F9F09F8}"/>
    <dgm:cxn modelId="{3886ED59-B17F-49BF-A92C-C886870AFE4E}" type="presOf" srcId="{14DA0CA1-A4CD-4F26-9DB9-8B9A934BC79C}" destId="{0F4DB256-D16A-4F61-A832-B9148BFC4509}" srcOrd="0" destOrd="5" presId="urn:microsoft.com/office/officeart/2005/8/layout/vList2"/>
    <dgm:cxn modelId="{62751C87-32B6-407F-AC0C-389146BF4548}" type="presOf" srcId="{DCAA3D4A-BA99-4C4D-BE7B-920B34CA3D85}" destId="{0F4DB256-D16A-4F61-A832-B9148BFC4509}" srcOrd="0" destOrd="6" presId="urn:microsoft.com/office/officeart/2005/8/layout/vList2"/>
    <dgm:cxn modelId="{A99B299E-E95A-43F6-BA36-FDE49BCBF9E0}" type="presOf" srcId="{DF7F7C22-D658-4AD2-951E-9554266A6F04}" destId="{0F4DB256-D16A-4F61-A832-B9148BFC4509}" srcOrd="0" destOrd="1" presId="urn:microsoft.com/office/officeart/2005/8/layout/vList2"/>
    <dgm:cxn modelId="{11EF4CB3-5BE8-46F0-B0D8-0515B848B6D9}" srcId="{685EB95F-EB14-4F53-B962-2D8340E9CA27}" destId="{0AD1A050-A693-4842-9618-D3CC49DE3ED8}" srcOrd="0" destOrd="0" parTransId="{D9DD9882-5DF2-40DB-A538-2AAA6C14CD28}" sibTransId="{6DE8D717-F8B9-4867-8FCA-5A918AF7715E}"/>
    <dgm:cxn modelId="{3D4652B7-4C8F-4DCA-8652-39F5F543329A}" srcId="{0AD1A050-A693-4842-9618-D3CC49DE3ED8}" destId="{E7002C63-BBA0-485C-B19C-5FA63E49981B}" srcOrd="0" destOrd="0" parTransId="{B9CD495F-4E51-4B80-95A0-96248100B9F2}" sibTransId="{FAE35D21-2A9F-483C-A8EA-F4F80FF60049}"/>
    <dgm:cxn modelId="{352B78CD-6708-472E-8B17-EBF82E4E618F}" type="presOf" srcId="{124ADB13-9372-4203-B636-5E22367C6900}" destId="{0F4DB256-D16A-4F61-A832-B9148BFC4509}" srcOrd="0" destOrd="8" presId="urn:microsoft.com/office/officeart/2005/8/layout/vList2"/>
    <dgm:cxn modelId="{7A3217D2-F246-4B65-8E54-0F290EFAEF7F}" type="presOf" srcId="{1CBDCF3F-3DDF-49F1-9A83-D45D00F67861}" destId="{0F4DB256-D16A-4F61-A832-B9148BFC4509}" srcOrd="0" destOrd="7" presId="urn:microsoft.com/office/officeart/2005/8/layout/vList2"/>
    <dgm:cxn modelId="{C907F8D2-4F0F-4EEC-82C2-954F1F571BFE}" srcId="{14DA0CA1-A4CD-4F26-9DB9-8B9A934BC79C}" destId="{1CBDCF3F-3DDF-49F1-9A83-D45D00F67861}" srcOrd="1" destOrd="0" parTransId="{8779CB56-56C9-42CA-9F1E-1DA80B25F9F0}" sibTransId="{F648B57A-6671-4A8A-BC90-61BF1B456DCD}"/>
    <dgm:cxn modelId="{989632EA-5670-4AFB-9424-7438351566EF}" type="presOf" srcId="{685EB95F-EB14-4F53-B962-2D8340E9CA27}" destId="{9DCF2156-4224-4EC3-9069-4F9F1230AFA9}" srcOrd="0" destOrd="0" presId="urn:microsoft.com/office/officeart/2005/8/layout/vList2"/>
    <dgm:cxn modelId="{7D31ADFA-B6A4-4506-BFB9-0EE140728B0F}" srcId="{0AD1A050-A693-4842-9618-D3CC49DE3ED8}" destId="{14DA0CA1-A4CD-4F26-9DB9-8B9A934BC79C}" srcOrd="1" destOrd="0" parTransId="{AADB39AB-B1D6-410E-A3BE-A7599E2C6937}" sibTransId="{7A5E8296-1021-449C-824C-EFA49800E353}"/>
    <dgm:cxn modelId="{14062724-6017-4423-986E-4F7E97D814C3}" type="presParOf" srcId="{9DCF2156-4224-4EC3-9069-4F9F1230AFA9}" destId="{2724E275-14DE-48C8-9B87-A8CAC725A8AA}" srcOrd="0" destOrd="0" presId="urn:microsoft.com/office/officeart/2005/8/layout/vList2"/>
    <dgm:cxn modelId="{E3F596FB-954F-45B1-9EC6-BE6089BDF8F3}" type="presParOf" srcId="{9DCF2156-4224-4EC3-9069-4F9F1230AFA9}" destId="{0F4DB256-D16A-4F61-A832-B9148BFC450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F23774D-231D-4B5E-AA82-FD32900F296D}" type="doc">
      <dgm:prSet loTypeId="urn:microsoft.com/office/officeart/2009/3/layout/PlusandMinus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77A71AD1-311B-4F14-B249-67A7D3A21649}">
      <dgm:prSet phldrT="[Texto]"/>
      <dgm:spPr/>
      <dgm:t>
        <a:bodyPr/>
        <a:lstStyle/>
        <a:p>
          <a:r>
            <a:rPr lang="es-AR" dirty="0"/>
            <a:t>Desventajas</a:t>
          </a:r>
        </a:p>
      </dgm:t>
    </dgm:pt>
    <dgm:pt modelId="{685E3FDB-F4AB-4538-9142-99FED983BA2B}" type="parTrans" cxnId="{81E2A1B1-BF22-4819-B0C9-924203A16856}">
      <dgm:prSet/>
      <dgm:spPr/>
      <dgm:t>
        <a:bodyPr/>
        <a:lstStyle/>
        <a:p>
          <a:endParaRPr lang="es-AR"/>
        </a:p>
      </dgm:t>
    </dgm:pt>
    <dgm:pt modelId="{87297D9F-48EF-4285-B99E-0069F1A019BA}" type="sibTrans" cxnId="{81E2A1B1-BF22-4819-B0C9-924203A16856}">
      <dgm:prSet/>
      <dgm:spPr/>
      <dgm:t>
        <a:bodyPr/>
        <a:lstStyle/>
        <a:p>
          <a:endParaRPr lang="es-AR"/>
        </a:p>
      </dgm:t>
    </dgm:pt>
    <dgm:pt modelId="{B9012F66-1579-4AF3-86DE-2523C7BD8C91}">
      <dgm:prSet/>
      <dgm:spPr/>
      <dgm:t>
        <a:bodyPr/>
        <a:lstStyle/>
        <a:p>
          <a:r>
            <a:rPr lang="es-AR" altLang="es-AR" dirty="0"/>
            <a:t>Se almacena en memoria principal</a:t>
          </a:r>
        </a:p>
      </dgm:t>
    </dgm:pt>
    <dgm:pt modelId="{167A5AB2-3B6C-4D36-9C13-1B6C00BA0022}" type="parTrans" cxnId="{97DBA129-E0F4-4FED-81F3-0B7449AEEF7A}">
      <dgm:prSet/>
      <dgm:spPr/>
      <dgm:t>
        <a:bodyPr/>
        <a:lstStyle/>
        <a:p>
          <a:endParaRPr lang="es-AR"/>
        </a:p>
      </dgm:t>
    </dgm:pt>
    <dgm:pt modelId="{E88A70F5-6286-4171-9649-2956D2FE86BA}" type="sibTrans" cxnId="{97DBA129-E0F4-4FED-81F3-0B7449AEEF7A}">
      <dgm:prSet/>
      <dgm:spPr/>
      <dgm:t>
        <a:bodyPr/>
        <a:lstStyle/>
        <a:p>
          <a:endParaRPr lang="es-AR"/>
        </a:p>
      </dgm:t>
    </dgm:pt>
    <dgm:pt modelId="{01ADF7EC-7A40-48BF-9C1F-D0C4E74A969A}">
      <dgm:prSet/>
      <dgm:spPr/>
      <dgm:t>
        <a:bodyPr/>
        <a:lstStyle/>
        <a:p>
          <a:r>
            <a:rPr lang="es-AR" altLang="es-AR" dirty="0"/>
            <a:t>Permite búsqueda binaria</a:t>
          </a:r>
        </a:p>
      </dgm:t>
    </dgm:pt>
    <dgm:pt modelId="{7C1251EC-F657-4F4E-9074-D3628BFAED29}" type="parTrans" cxnId="{A4B3FF59-0F98-431C-8EF1-FFF20EC56C75}">
      <dgm:prSet/>
      <dgm:spPr/>
      <dgm:t>
        <a:bodyPr/>
        <a:lstStyle/>
        <a:p>
          <a:endParaRPr lang="es-AR"/>
        </a:p>
      </dgm:t>
    </dgm:pt>
    <dgm:pt modelId="{FA7E5E70-33C5-45F1-9C43-03F5073F1EAF}" type="sibTrans" cxnId="{A4B3FF59-0F98-431C-8EF1-FFF20EC56C75}">
      <dgm:prSet/>
      <dgm:spPr/>
      <dgm:t>
        <a:bodyPr/>
        <a:lstStyle/>
        <a:p>
          <a:endParaRPr lang="es-AR"/>
        </a:p>
      </dgm:t>
    </dgm:pt>
    <dgm:pt modelId="{C91C227D-F82E-4F5B-AA7F-08574AEE8C6C}">
      <dgm:prSet/>
      <dgm:spPr/>
      <dgm:t>
        <a:bodyPr/>
        <a:lstStyle/>
        <a:p>
          <a:r>
            <a:rPr lang="es-AR" altLang="es-AR" dirty="0"/>
            <a:t>El mantenimiento es menos costoso</a:t>
          </a:r>
        </a:p>
      </dgm:t>
    </dgm:pt>
    <dgm:pt modelId="{DF9DCF9A-479F-4ECD-BA31-1865FAF6EB4A}" type="parTrans" cxnId="{E3782A96-11B8-41EE-BD66-2DD7F39C92EE}">
      <dgm:prSet/>
      <dgm:spPr/>
      <dgm:t>
        <a:bodyPr/>
        <a:lstStyle/>
        <a:p>
          <a:endParaRPr lang="es-AR"/>
        </a:p>
      </dgm:t>
    </dgm:pt>
    <dgm:pt modelId="{E5AC565C-6B44-4912-B793-B488025FEB17}" type="sibTrans" cxnId="{E3782A96-11B8-41EE-BD66-2DD7F39C92EE}">
      <dgm:prSet/>
      <dgm:spPr/>
      <dgm:t>
        <a:bodyPr/>
        <a:lstStyle/>
        <a:p>
          <a:endParaRPr lang="es-AR"/>
        </a:p>
      </dgm:t>
    </dgm:pt>
    <dgm:pt modelId="{725E452E-D794-4129-9237-C2781AF96DAE}">
      <dgm:prSet/>
      <dgm:spPr/>
      <dgm:t>
        <a:bodyPr/>
        <a:lstStyle/>
        <a:p>
          <a:r>
            <a:rPr lang="es-AR" altLang="es-AR" dirty="0"/>
            <a:t>Ventajas</a:t>
          </a:r>
        </a:p>
      </dgm:t>
    </dgm:pt>
    <dgm:pt modelId="{89AFD633-66E0-4FFC-99A5-00FEF5F238E6}" type="sibTrans" cxnId="{E654512E-9696-4DD5-BAE8-53949151538E}">
      <dgm:prSet/>
      <dgm:spPr/>
      <dgm:t>
        <a:bodyPr/>
        <a:lstStyle/>
        <a:p>
          <a:endParaRPr lang="es-AR"/>
        </a:p>
      </dgm:t>
    </dgm:pt>
    <dgm:pt modelId="{5B4AFA89-BC34-4E0F-B220-6BF0D4526B8F}" type="parTrans" cxnId="{E654512E-9696-4DD5-BAE8-53949151538E}">
      <dgm:prSet/>
      <dgm:spPr/>
      <dgm:t>
        <a:bodyPr/>
        <a:lstStyle/>
        <a:p>
          <a:endParaRPr lang="es-AR"/>
        </a:p>
      </dgm:t>
    </dgm:pt>
    <dgm:pt modelId="{7D181162-6C28-44C4-822B-7C378ACF7968}">
      <dgm:prSet phldrT="[Texto]"/>
      <dgm:spPr/>
      <dgm:t>
        <a:bodyPr/>
        <a:lstStyle/>
        <a:p>
          <a:r>
            <a:rPr lang="es-AR" dirty="0"/>
            <a:t>Si no caben en memoria RAM?</a:t>
          </a:r>
        </a:p>
      </dgm:t>
    </dgm:pt>
    <dgm:pt modelId="{463B8BA6-4EC5-445D-93D6-35237BE376F8}" type="parTrans" cxnId="{5ABA8B99-DFC0-4BDD-A888-601EF5ED4B40}">
      <dgm:prSet/>
      <dgm:spPr/>
      <dgm:t>
        <a:bodyPr/>
        <a:lstStyle/>
        <a:p>
          <a:endParaRPr lang="es-ES"/>
        </a:p>
      </dgm:t>
    </dgm:pt>
    <dgm:pt modelId="{26C1D1D6-F3FA-4B9A-84B6-4E99D94CB9B1}" type="sibTrans" cxnId="{5ABA8B99-DFC0-4BDD-A888-601EF5ED4B40}">
      <dgm:prSet/>
      <dgm:spPr/>
      <dgm:t>
        <a:bodyPr/>
        <a:lstStyle/>
        <a:p>
          <a:endParaRPr lang="es-ES"/>
        </a:p>
      </dgm:t>
    </dgm:pt>
    <dgm:pt modelId="{F8F30D17-5414-47EA-A6DC-D70C9D6C5333}">
      <dgm:prSet phldrT="[Texto]"/>
      <dgm:spPr/>
      <dgm:t>
        <a:bodyPr/>
        <a:lstStyle/>
        <a:p>
          <a:r>
            <a:rPr lang="es-AR" dirty="0"/>
            <a:t>Reescritura del archivo de índices?</a:t>
          </a:r>
        </a:p>
      </dgm:t>
    </dgm:pt>
    <dgm:pt modelId="{E326ABBA-A769-4857-BE6E-8CF3EE35C74C}" type="parTrans" cxnId="{A049796A-3712-4694-BDEF-9578FD783B73}">
      <dgm:prSet/>
      <dgm:spPr/>
      <dgm:t>
        <a:bodyPr/>
        <a:lstStyle/>
        <a:p>
          <a:endParaRPr lang="es-ES"/>
        </a:p>
      </dgm:t>
    </dgm:pt>
    <dgm:pt modelId="{8A6738C4-8AF9-4CC7-A19D-2B0B8CBF00B9}" type="sibTrans" cxnId="{A049796A-3712-4694-BDEF-9578FD783B73}">
      <dgm:prSet/>
      <dgm:spPr/>
      <dgm:t>
        <a:bodyPr/>
        <a:lstStyle/>
        <a:p>
          <a:endParaRPr lang="es-ES"/>
        </a:p>
      </dgm:t>
    </dgm:pt>
    <dgm:pt modelId="{B3652C62-A58E-42AE-A020-A97DB73BBD6A}">
      <dgm:prSet phldrT="[Texto]"/>
      <dgm:spPr/>
      <dgm:t>
        <a:bodyPr/>
        <a:lstStyle/>
        <a:p>
          <a:r>
            <a:rPr lang="es-AR" dirty="0"/>
            <a:t>Persistencia de datos</a:t>
          </a:r>
        </a:p>
      </dgm:t>
    </dgm:pt>
    <dgm:pt modelId="{19AF2562-4748-4C6C-83D4-14508362CDFE}" type="parTrans" cxnId="{341CF89D-BDBC-43D3-8E73-6F7B9BD309A2}">
      <dgm:prSet/>
      <dgm:spPr/>
      <dgm:t>
        <a:bodyPr/>
        <a:lstStyle/>
        <a:p>
          <a:endParaRPr lang="es-ES"/>
        </a:p>
      </dgm:t>
    </dgm:pt>
    <dgm:pt modelId="{3CB65AC2-DA8A-4A09-A4DB-13C5210043B4}" type="sibTrans" cxnId="{341CF89D-BDBC-43D3-8E73-6F7B9BD309A2}">
      <dgm:prSet/>
      <dgm:spPr/>
      <dgm:t>
        <a:bodyPr/>
        <a:lstStyle/>
        <a:p>
          <a:endParaRPr lang="es-ES"/>
        </a:p>
      </dgm:t>
    </dgm:pt>
    <dgm:pt modelId="{7EF1851B-0F38-41A3-A08A-787133C83B9C}" type="pres">
      <dgm:prSet presAssocID="{6F23774D-231D-4B5E-AA82-FD32900F296D}" presName="Name0" presStyleCnt="0">
        <dgm:presLayoutVars>
          <dgm:chMax val="2"/>
          <dgm:chPref val="2"/>
          <dgm:dir/>
          <dgm:animOne/>
          <dgm:resizeHandles val="exact"/>
        </dgm:presLayoutVars>
      </dgm:prSet>
      <dgm:spPr/>
    </dgm:pt>
    <dgm:pt modelId="{80BB4E54-1640-40EC-AF8E-7C2B4E32C539}" type="pres">
      <dgm:prSet presAssocID="{6F23774D-231D-4B5E-AA82-FD32900F296D}" presName="Background" presStyleLbl="bgImgPlace1" presStyleIdx="0" presStyleCnt="1"/>
      <dgm:spPr/>
    </dgm:pt>
    <dgm:pt modelId="{18CFB23F-A44D-427C-8177-E2B39DBE85F6}" type="pres">
      <dgm:prSet presAssocID="{6F23774D-231D-4B5E-AA82-FD32900F296D}" presName="ParentText1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B6B289F9-E6F3-4884-998E-DD8FC6FA4FA6}" type="pres">
      <dgm:prSet presAssocID="{6F23774D-231D-4B5E-AA82-FD32900F296D}" presName="ParentText2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1E4BB9CE-F754-4EB4-A213-A92C54893541}" type="pres">
      <dgm:prSet presAssocID="{6F23774D-231D-4B5E-AA82-FD32900F296D}" presName="Plus" presStyleLbl="alignNode1" presStyleIdx="0" presStyleCnt="2"/>
      <dgm:spPr/>
    </dgm:pt>
    <dgm:pt modelId="{3826493C-3394-4498-B6F4-AA3E12D65790}" type="pres">
      <dgm:prSet presAssocID="{6F23774D-231D-4B5E-AA82-FD32900F296D}" presName="Minus" presStyleLbl="alignNode1" presStyleIdx="1" presStyleCnt="2"/>
      <dgm:spPr/>
    </dgm:pt>
    <dgm:pt modelId="{54C87490-7E58-422B-8BC4-7AA6F8B1ED43}" type="pres">
      <dgm:prSet presAssocID="{6F23774D-231D-4B5E-AA82-FD32900F296D}" presName="Divider" presStyleLbl="parChTrans1D1" presStyleIdx="0" presStyleCnt="1"/>
      <dgm:spPr/>
    </dgm:pt>
  </dgm:ptLst>
  <dgm:cxnLst>
    <dgm:cxn modelId="{5235CB07-519C-4B82-B61C-A6173589D07B}" type="presOf" srcId="{7D181162-6C28-44C4-822B-7C378ACF7968}" destId="{B6B289F9-E6F3-4884-998E-DD8FC6FA4FA6}" srcOrd="0" destOrd="1" presId="urn:microsoft.com/office/officeart/2009/3/layout/PlusandMinus"/>
    <dgm:cxn modelId="{F92EE717-23B0-40EF-BAFF-C3D48179A8B4}" type="presOf" srcId="{B9012F66-1579-4AF3-86DE-2523C7BD8C91}" destId="{18CFB23F-A44D-427C-8177-E2B39DBE85F6}" srcOrd="0" destOrd="1" presId="urn:microsoft.com/office/officeart/2009/3/layout/PlusandMinus"/>
    <dgm:cxn modelId="{97DBA129-E0F4-4FED-81F3-0B7449AEEF7A}" srcId="{725E452E-D794-4129-9237-C2781AF96DAE}" destId="{B9012F66-1579-4AF3-86DE-2523C7BD8C91}" srcOrd="0" destOrd="0" parTransId="{167A5AB2-3B6C-4D36-9C13-1B6C00BA0022}" sibTransId="{E88A70F5-6286-4171-9649-2956D2FE86BA}"/>
    <dgm:cxn modelId="{E654512E-9696-4DD5-BAE8-53949151538E}" srcId="{6F23774D-231D-4B5E-AA82-FD32900F296D}" destId="{725E452E-D794-4129-9237-C2781AF96DAE}" srcOrd="0" destOrd="0" parTransId="{5B4AFA89-BC34-4E0F-B220-6BF0D4526B8F}" sibTransId="{89AFD633-66E0-4FFC-99A5-00FEF5F238E6}"/>
    <dgm:cxn modelId="{C1A09A3D-13B1-43C5-9929-3EE92EE79316}" type="presOf" srcId="{725E452E-D794-4129-9237-C2781AF96DAE}" destId="{18CFB23F-A44D-427C-8177-E2B39DBE85F6}" srcOrd="0" destOrd="0" presId="urn:microsoft.com/office/officeart/2009/3/layout/PlusandMinus"/>
    <dgm:cxn modelId="{9FD7F53E-DD8D-4241-AF0E-EB95ABADBF70}" type="presOf" srcId="{C91C227D-F82E-4F5B-AA7F-08574AEE8C6C}" destId="{18CFB23F-A44D-427C-8177-E2B39DBE85F6}" srcOrd="0" destOrd="3" presId="urn:microsoft.com/office/officeart/2009/3/layout/PlusandMinus"/>
    <dgm:cxn modelId="{6140A15C-4EA2-4345-AA7D-903BFF6EC3C2}" type="presOf" srcId="{6F23774D-231D-4B5E-AA82-FD32900F296D}" destId="{7EF1851B-0F38-41A3-A08A-787133C83B9C}" srcOrd="0" destOrd="0" presId="urn:microsoft.com/office/officeart/2009/3/layout/PlusandMinus"/>
    <dgm:cxn modelId="{A049796A-3712-4694-BDEF-9578FD783B73}" srcId="{77A71AD1-311B-4F14-B249-67A7D3A21649}" destId="{F8F30D17-5414-47EA-A6DC-D70C9D6C5333}" srcOrd="1" destOrd="0" parTransId="{E326ABBA-A769-4857-BE6E-8CF3EE35C74C}" sibTransId="{8A6738C4-8AF9-4CC7-A19D-2B0B8CBF00B9}"/>
    <dgm:cxn modelId="{45DAE179-CBBA-4048-9E17-9097A8754224}" type="presOf" srcId="{77A71AD1-311B-4F14-B249-67A7D3A21649}" destId="{B6B289F9-E6F3-4884-998E-DD8FC6FA4FA6}" srcOrd="0" destOrd="0" presId="urn:microsoft.com/office/officeart/2009/3/layout/PlusandMinus"/>
    <dgm:cxn modelId="{A4B3FF59-0F98-431C-8EF1-FFF20EC56C75}" srcId="{725E452E-D794-4129-9237-C2781AF96DAE}" destId="{01ADF7EC-7A40-48BF-9C1F-D0C4E74A969A}" srcOrd="1" destOrd="0" parTransId="{7C1251EC-F657-4F4E-9074-D3628BFAED29}" sibTransId="{FA7E5E70-33C5-45F1-9C43-03F5073F1EAF}"/>
    <dgm:cxn modelId="{3C4C8E94-5CC2-4C9B-BB44-E36F981B39F1}" type="presOf" srcId="{F8F30D17-5414-47EA-A6DC-D70C9D6C5333}" destId="{B6B289F9-E6F3-4884-998E-DD8FC6FA4FA6}" srcOrd="0" destOrd="2" presId="urn:microsoft.com/office/officeart/2009/3/layout/PlusandMinus"/>
    <dgm:cxn modelId="{E3782A96-11B8-41EE-BD66-2DD7F39C92EE}" srcId="{725E452E-D794-4129-9237-C2781AF96DAE}" destId="{C91C227D-F82E-4F5B-AA7F-08574AEE8C6C}" srcOrd="2" destOrd="0" parTransId="{DF9DCF9A-479F-4ECD-BA31-1865FAF6EB4A}" sibTransId="{E5AC565C-6B44-4912-B793-B488025FEB17}"/>
    <dgm:cxn modelId="{5ABA8B99-DFC0-4BDD-A888-601EF5ED4B40}" srcId="{77A71AD1-311B-4F14-B249-67A7D3A21649}" destId="{7D181162-6C28-44C4-822B-7C378ACF7968}" srcOrd="0" destOrd="0" parTransId="{463B8BA6-4EC5-445D-93D6-35237BE376F8}" sibTransId="{26C1D1D6-F3FA-4B9A-84B6-4E99D94CB9B1}"/>
    <dgm:cxn modelId="{341CF89D-BDBC-43D3-8E73-6F7B9BD309A2}" srcId="{77A71AD1-311B-4F14-B249-67A7D3A21649}" destId="{B3652C62-A58E-42AE-A020-A97DB73BBD6A}" srcOrd="2" destOrd="0" parTransId="{19AF2562-4748-4C6C-83D4-14508362CDFE}" sibTransId="{3CB65AC2-DA8A-4A09-A4DB-13C5210043B4}"/>
    <dgm:cxn modelId="{B629C2A1-A8F6-4A51-B958-E57D82E6CF0D}" type="presOf" srcId="{01ADF7EC-7A40-48BF-9C1F-D0C4E74A969A}" destId="{18CFB23F-A44D-427C-8177-E2B39DBE85F6}" srcOrd="0" destOrd="2" presId="urn:microsoft.com/office/officeart/2009/3/layout/PlusandMinus"/>
    <dgm:cxn modelId="{81E2A1B1-BF22-4819-B0C9-924203A16856}" srcId="{6F23774D-231D-4B5E-AA82-FD32900F296D}" destId="{77A71AD1-311B-4F14-B249-67A7D3A21649}" srcOrd="1" destOrd="0" parTransId="{685E3FDB-F4AB-4538-9142-99FED983BA2B}" sibTransId="{87297D9F-48EF-4285-B99E-0069F1A019BA}"/>
    <dgm:cxn modelId="{BCC2E7CB-9384-4EFE-95CB-DC7ECD127C42}" type="presOf" srcId="{B3652C62-A58E-42AE-A020-A97DB73BBD6A}" destId="{B6B289F9-E6F3-4884-998E-DD8FC6FA4FA6}" srcOrd="0" destOrd="3" presId="urn:microsoft.com/office/officeart/2009/3/layout/PlusandMinus"/>
    <dgm:cxn modelId="{E160BDD1-491E-4317-B4EC-4B34EABB1344}" type="presParOf" srcId="{7EF1851B-0F38-41A3-A08A-787133C83B9C}" destId="{80BB4E54-1640-40EC-AF8E-7C2B4E32C539}" srcOrd="0" destOrd="0" presId="urn:microsoft.com/office/officeart/2009/3/layout/PlusandMinus"/>
    <dgm:cxn modelId="{E49C247B-ABFD-4276-89A2-9FDDD0E02A7C}" type="presParOf" srcId="{7EF1851B-0F38-41A3-A08A-787133C83B9C}" destId="{18CFB23F-A44D-427C-8177-E2B39DBE85F6}" srcOrd="1" destOrd="0" presId="urn:microsoft.com/office/officeart/2009/3/layout/PlusandMinus"/>
    <dgm:cxn modelId="{5CE6379A-2EA8-44F3-9B38-C6EF05249E2F}" type="presParOf" srcId="{7EF1851B-0F38-41A3-A08A-787133C83B9C}" destId="{B6B289F9-E6F3-4884-998E-DD8FC6FA4FA6}" srcOrd="2" destOrd="0" presId="urn:microsoft.com/office/officeart/2009/3/layout/PlusandMinus"/>
    <dgm:cxn modelId="{A55E5E0B-2380-40EF-AA80-8D4CD22AB90E}" type="presParOf" srcId="{7EF1851B-0F38-41A3-A08A-787133C83B9C}" destId="{1E4BB9CE-F754-4EB4-A213-A92C54893541}" srcOrd="3" destOrd="0" presId="urn:microsoft.com/office/officeart/2009/3/layout/PlusandMinus"/>
    <dgm:cxn modelId="{BEB82E3A-835C-4F0B-98AB-E1CC6B21B99F}" type="presParOf" srcId="{7EF1851B-0F38-41A3-A08A-787133C83B9C}" destId="{3826493C-3394-4498-B6F4-AA3E12D65790}" srcOrd="4" destOrd="0" presId="urn:microsoft.com/office/officeart/2009/3/layout/PlusandMinus"/>
    <dgm:cxn modelId="{D17212A1-220E-4768-B48F-C0BE64A6B52A}" type="presParOf" srcId="{7EF1851B-0F38-41A3-A08A-787133C83B9C}" destId="{54C87490-7E58-422B-8BC4-7AA6F8B1ED43}" srcOrd="5" destOrd="0" presId="urn:microsoft.com/office/officeart/2009/3/layout/PlusandMinu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29DF964-9747-4676-BD21-16F623AA586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A8F073F-3D0A-4F12-8905-EDEBB9C3D0B6}">
      <dgm:prSet phldrT="[Texto]"/>
      <dgm:spPr/>
      <dgm:t>
        <a:bodyPr/>
        <a:lstStyle/>
        <a:p>
          <a:r>
            <a:rPr lang="es-AR" altLang="es-AR"/>
            <a:t>Búsqueda de información: </a:t>
          </a:r>
          <a:endParaRPr lang="es-AR" dirty="0"/>
        </a:p>
      </dgm:t>
    </dgm:pt>
    <dgm:pt modelId="{244B0457-4211-44DF-9933-1F6703C02789}" type="parTrans" cxnId="{4B255568-1E38-4C75-804E-88CB9E20B29E}">
      <dgm:prSet/>
      <dgm:spPr/>
      <dgm:t>
        <a:bodyPr/>
        <a:lstStyle/>
        <a:p>
          <a:endParaRPr lang="es-AR"/>
        </a:p>
      </dgm:t>
    </dgm:pt>
    <dgm:pt modelId="{F7F25517-E136-4C4E-A380-A6395662B153}" type="sibTrans" cxnId="{4B255568-1E38-4C75-804E-88CB9E20B29E}">
      <dgm:prSet/>
      <dgm:spPr/>
      <dgm:t>
        <a:bodyPr/>
        <a:lstStyle/>
        <a:p>
          <a:endParaRPr lang="es-AR"/>
        </a:p>
      </dgm:t>
    </dgm:pt>
    <dgm:pt modelId="{95414E1E-F88A-49A6-88D3-F201B58A7E63}">
      <dgm:prSet/>
      <dgm:spPr/>
      <dgm:t>
        <a:bodyPr/>
        <a:lstStyle/>
        <a:p>
          <a:r>
            <a:rPr lang="es-AR" altLang="es-AR" dirty="0"/>
            <a:t>debemos minimizar el número de accesos</a:t>
          </a:r>
        </a:p>
      </dgm:t>
    </dgm:pt>
    <dgm:pt modelId="{5BB9A454-BAD0-414D-BE15-ABDC721E41A1}" type="parTrans" cxnId="{4591520E-E9AF-4991-A684-E80C59AAA0F4}">
      <dgm:prSet/>
      <dgm:spPr/>
      <dgm:t>
        <a:bodyPr/>
        <a:lstStyle/>
        <a:p>
          <a:endParaRPr lang="es-AR"/>
        </a:p>
      </dgm:t>
    </dgm:pt>
    <dgm:pt modelId="{C02DFCF7-6EF8-4B4E-B5F1-FF3A0253CA42}" type="sibTrans" cxnId="{4591520E-E9AF-4991-A684-E80C59AAA0F4}">
      <dgm:prSet/>
      <dgm:spPr/>
      <dgm:t>
        <a:bodyPr/>
        <a:lstStyle/>
        <a:p>
          <a:endParaRPr lang="es-AR"/>
        </a:p>
      </dgm:t>
    </dgm:pt>
    <dgm:pt modelId="{A9FD66B8-D227-48BB-A428-145031A7E78D}">
      <dgm:prSet/>
      <dgm:spPr/>
      <dgm:t>
        <a:bodyPr/>
        <a:lstStyle/>
        <a:p>
          <a:r>
            <a:rPr lang="es-AR" altLang="es-AR" dirty="0"/>
            <a:t>Secuencial (poco eficiente)</a:t>
          </a:r>
        </a:p>
      </dgm:t>
    </dgm:pt>
    <dgm:pt modelId="{475FCD4E-7E67-424C-9514-0EAE0D6FEA3D}" type="parTrans" cxnId="{C4655396-4F56-44BE-AF15-CC2BB719BB2A}">
      <dgm:prSet/>
      <dgm:spPr/>
      <dgm:t>
        <a:bodyPr/>
        <a:lstStyle/>
        <a:p>
          <a:endParaRPr lang="es-AR"/>
        </a:p>
      </dgm:t>
    </dgm:pt>
    <dgm:pt modelId="{F9FA8183-1820-4584-83AE-52AF4A7D1F2B}" type="sibTrans" cxnId="{C4655396-4F56-44BE-AF15-CC2BB719BB2A}">
      <dgm:prSet/>
      <dgm:spPr/>
      <dgm:t>
        <a:bodyPr/>
        <a:lstStyle/>
        <a:p>
          <a:endParaRPr lang="es-AR"/>
        </a:p>
      </dgm:t>
    </dgm:pt>
    <dgm:pt modelId="{7C7A6760-348F-47F2-9AA2-3B69EF6BB244}">
      <dgm:prSet/>
      <dgm:spPr/>
      <dgm:t>
        <a:bodyPr/>
        <a:lstStyle/>
        <a:p>
          <a:r>
            <a:rPr lang="es-AR" altLang="es-AR" dirty="0"/>
            <a:t>Binaria (muy costosa)</a:t>
          </a:r>
        </a:p>
      </dgm:t>
    </dgm:pt>
    <dgm:pt modelId="{8FFD3B55-5BC4-4341-B854-181487095306}" type="parTrans" cxnId="{7EB12D45-285E-4F1A-B007-E384304E5D72}">
      <dgm:prSet/>
      <dgm:spPr/>
      <dgm:t>
        <a:bodyPr/>
        <a:lstStyle/>
        <a:p>
          <a:endParaRPr lang="es-AR"/>
        </a:p>
      </dgm:t>
    </dgm:pt>
    <dgm:pt modelId="{77C24766-1DF1-41CA-83B3-B5A047C37B9E}" type="sibTrans" cxnId="{7EB12D45-285E-4F1A-B007-E384304E5D72}">
      <dgm:prSet/>
      <dgm:spPr/>
      <dgm:t>
        <a:bodyPr/>
        <a:lstStyle/>
        <a:p>
          <a:endParaRPr lang="es-AR"/>
        </a:p>
      </dgm:t>
    </dgm:pt>
    <dgm:pt modelId="{80E5F001-50E2-4A7A-987D-5F37C51B6B19}">
      <dgm:prSet/>
      <dgm:spPr/>
      <dgm:t>
        <a:bodyPr/>
        <a:lstStyle/>
        <a:p>
          <a:r>
            <a:rPr lang="es-AR" altLang="es-AR" dirty="0"/>
            <a:t>Estructuras auxiliares</a:t>
          </a:r>
        </a:p>
      </dgm:t>
    </dgm:pt>
    <dgm:pt modelId="{744CCBDC-2D5C-49D1-9CD0-081A23A9643E}" type="parTrans" cxnId="{DDAB35D8-12E8-4322-9676-371CDF6DB035}">
      <dgm:prSet/>
      <dgm:spPr/>
      <dgm:t>
        <a:bodyPr/>
        <a:lstStyle/>
        <a:p>
          <a:endParaRPr lang="es-AR"/>
        </a:p>
      </dgm:t>
    </dgm:pt>
    <dgm:pt modelId="{CE34B8F2-89EF-4459-871E-3EABB4803C14}" type="sibTrans" cxnId="{DDAB35D8-12E8-4322-9676-371CDF6DB035}">
      <dgm:prSet/>
      <dgm:spPr/>
      <dgm:t>
        <a:bodyPr/>
        <a:lstStyle/>
        <a:p>
          <a:endParaRPr lang="es-AR"/>
        </a:p>
      </dgm:t>
    </dgm:pt>
    <dgm:pt modelId="{AB80B11F-1E15-4572-A738-A48745909873}" type="pres">
      <dgm:prSet presAssocID="{529DF964-9747-4676-BD21-16F623AA5866}" presName="linear" presStyleCnt="0">
        <dgm:presLayoutVars>
          <dgm:animLvl val="lvl"/>
          <dgm:resizeHandles val="exact"/>
        </dgm:presLayoutVars>
      </dgm:prSet>
      <dgm:spPr/>
    </dgm:pt>
    <dgm:pt modelId="{2B957A88-27C9-43C7-8BC2-04B71C5069DC}" type="pres">
      <dgm:prSet presAssocID="{AA8F073F-3D0A-4F12-8905-EDEBB9C3D0B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9BC56D5-8AC4-44CF-8020-D7E13522B796}" type="pres">
      <dgm:prSet presAssocID="{AA8F073F-3D0A-4F12-8905-EDEBB9C3D0B6}" presName="childText" presStyleLbl="revTx" presStyleIdx="0" presStyleCnt="1">
        <dgm:presLayoutVars>
          <dgm:bulletEnabled val="1"/>
        </dgm:presLayoutVars>
      </dgm:prSet>
      <dgm:spPr/>
    </dgm:pt>
    <dgm:pt modelId="{3AAB49B3-5F1C-4CDD-A28F-FA4E8D37AE9B}" type="pres">
      <dgm:prSet presAssocID="{A9FD66B8-D227-48BB-A428-145031A7E78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6A6B751-C841-48B8-B8CE-81ECB3B12671}" type="pres">
      <dgm:prSet presAssocID="{F9FA8183-1820-4584-83AE-52AF4A7D1F2B}" presName="spacer" presStyleCnt="0"/>
      <dgm:spPr/>
    </dgm:pt>
    <dgm:pt modelId="{5C73C7FB-6191-4908-8679-B3E47364B9CF}" type="pres">
      <dgm:prSet presAssocID="{7C7A6760-348F-47F2-9AA2-3B69EF6BB24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327A32A-1582-4B8A-ABCC-98D022C2F080}" type="pres">
      <dgm:prSet presAssocID="{77C24766-1DF1-41CA-83B3-B5A047C37B9E}" presName="spacer" presStyleCnt="0"/>
      <dgm:spPr/>
    </dgm:pt>
    <dgm:pt modelId="{1FE28A4B-A523-40C5-9A6E-0C9083C20D4D}" type="pres">
      <dgm:prSet presAssocID="{80E5F001-50E2-4A7A-987D-5F37C51B6B1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591520E-E9AF-4991-A684-E80C59AAA0F4}" srcId="{AA8F073F-3D0A-4F12-8905-EDEBB9C3D0B6}" destId="{95414E1E-F88A-49A6-88D3-F201B58A7E63}" srcOrd="0" destOrd="0" parTransId="{5BB9A454-BAD0-414D-BE15-ABDC721E41A1}" sibTransId="{C02DFCF7-6EF8-4B4E-B5F1-FF3A0253CA42}"/>
    <dgm:cxn modelId="{70E4D613-A063-4599-AAC1-52C821EA7B39}" type="presOf" srcId="{7C7A6760-348F-47F2-9AA2-3B69EF6BB244}" destId="{5C73C7FB-6191-4908-8679-B3E47364B9CF}" srcOrd="0" destOrd="0" presId="urn:microsoft.com/office/officeart/2005/8/layout/vList2"/>
    <dgm:cxn modelId="{32738F22-83C2-4B81-969C-AA3931B83D84}" type="presOf" srcId="{529DF964-9747-4676-BD21-16F623AA5866}" destId="{AB80B11F-1E15-4572-A738-A48745909873}" srcOrd="0" destOrd="0" presId="urn:microsoft.com/office/officeart/2005/8/layout/vList2"/>
    <dgm:cxn modelId="{E917D332-8D98-4B00-89DE-607AC0031636}" type="presOf" srcId="{AA8F073F-3D0A-4F12-8905-EDEBB9C3D0B6}" destId="{2B957A88-27C9-43C7-8BC2-04B71C5069DC}" srcOrd="0" destOrd="0" presId="urn:microsoft.com/office/officeart/2005/8/layout/vList2"/>
    <dgm:cxn modelId="{86A92134-DE01-423D-B7D7-7E713ED041A1}" type="presOf" srcId="{80E5F001-50E2-4A7A-987D-5F37C51B6B19}" destId="{1FE28A4B-A523-40C5-9A6E-0C9083C20D4D}" srcOrd="0" destOrd="0" presId="urn:microsoft.com/office/officeart/2005/8/layout/vList2"/>
    <dgm:cxn modelId="{7EB12D45-285E-4F1A-B007-E384304E5D72}" srcId="{529DF964-9747-4676-BD21-16F623AA5866}" destId="{7C7A6760-348F-47F2-9AA2-3B69EF6BB244}" srcOrd="2" destOrd="0" parTransId="{8FFD3B55-5BC4-4341-B854-181487095306}" sibTransId="{77C24766-1DF1-41CA-83B3-B5A047C37B9E}"/>
    <dgm:cxn modelId="{4B255568-1E38-4C75-804E-88CB9E20B29E}" srcId="{529DF964-9747-4676-BD21-16F623AA5866}" destId="{AA8F073F-3D0A-4F12-8905-EDEBB9C3D0B6}" srcOrd="0" destOrd="0" parTransId="{244B0457-4211-44DF-9933-1F6703C02789}" sibTransId="{F7F25517-E136-4C4E-A380-A6395662B153}"/>
    <dgm:cxn modelId="{C4655396-4F56-44BE-AF15-CC2BB719BB2A}" srcId="{529DF964-9747-4676-BD21-16F623AA5866}" destId="{A9FD66B8-D227-48BB-A428-145031A7E78D}" srcOrd="1" destOrd="0" parTransId="{475FCD4E-7E67-424C-9514-0EAE0D6FEA3D}" sibTransId="{F9FA8183-1820-4584-83AE-52AF4A7D1F2B}"/>
    <dgm:cxn modelId="{89143FA3-422F-435E-9E71-352081F3000F}" type="presOf" srcId="{A9FD66B8-D227-48BB-A428-145031A7E78D}" destId="{3AAB49B3-5F1C-4CDD-A28F-FA4E8D37AE9B}" srcOrd="0" destOrd="0" presId="urn:microsoft.com/office/officeart/2005/8/layout/vList2"/>
    <dgm:cxn modelId="{FB1E75B4-0FD0-4D24-9B7D-5FF98B1832AD}" type="presOf" srcId="{95414E1E-F88A-49A6-88D3-F201B58A7E63}" destId="{09BC56D5-8AC4-44CF-8020-D7E13522B796}" srcOrd="0" destOrd="0" presId="urn:microsoft.com/office/officeart/2005/8/layout/vList2"/>
    <dgm:cxn modelId="{DDAB35D8-12E8-4322-9676-371CDF6DB035}" srcId="{529DF964-9747-4676-BD21-16F623AA5866}" destId="{80E5F001-50E2-4A7A-987D-5F37C51B6B19}" srcOrd="3" destOrd="0" parTransId="{744CCBDC-2D5C-49D1-9CD0-081A23A9643E}" sibTransId="{CE34B8F2-89EF-4459-871E-3EABB4803C14}"/>
    <dgm:cxn modelId="{72D121A3-1552-43D7-86A0-33F3D0231DB0}" type="presParOf" srcId="{AB80B11F-1E15-4572-A738-A48745909873}" destId="{2B957A88-27C9-43C7-8BC2-04B71C5069DC}" srcOrd="0" destOrd="0" presId="urn:microsoft.com/office/officeart/2005/8/layout/vList2"/>
    <dgm:cxn modelId="{0E7A8876-6C80-42FB-A679-353A8E085298}" type="presParOf" srcId="{AB80B11F-1E15-4572-A738-A48745909873}" destId="{09BC56D5-8AC4-44CF-8020-D7E13522B796}" srcOrd="1" destOrd="0" presId="urn:microsoft.com/office/officeart/2005/8/layout/vList2"/>
    <dgm:cxn modelId="{1F9D167E-2D12-4FFD-8768-E2D298252697}" type="presParOf" srcId="{AB80B11F-1E15-4572-A738-A48745909873}" destId="{3AAB49B3-5F1C-4CDD-A28F-FA4E8D37AE9B}" srcOrd="2" destOrd="0" presId="urn:microsoft.com/office/officeart/2005/8/layout/vList2"/>
    <dgm:cxn modelId="{E37C85A9-BE0C-4537-9715-B9973D889C16}" type="presParOf" srcId="{AB80B11F-1E15-4572-A738-A48745909873}" destId="{86A6B751-C841-48B8-B8CE-81ECB3B12671}" srcOrd="3" destOrd="0" presId="urn:microsoft.com/office/officeart/2005/8/layout/vList2"/>
    <dgm:cxn modelId="{B57BC9CB-C8D2-49E2-99A7-EA4CE8E5C59A}" type="presParOf" srcId="{AB80B11F-1E15-4572-A738-A48745909873}" destId="{5C73C7FB-6191-4908-8679-B3E47364B9CF}" srcOrd="4" destOrd="0" presId="urn:microsoft.com/office/officeart/2005/8/layout/vList2"/>
    <dgm:cxn modelId="{D03EEEFD-0B8E-4D53-8ED6-1E779658C659}" type="presParOf" srcId="{AB80B11F-1E15-4572-A738-A48745909873}" destId="{C327A32A-1582-4B8A-ABCC-98D022C2F080}" srcOrd="5" destOrd="0" presId="urn:microsoft.com/office/officeart/2005/8/layout/vList2"/>
    <dgm:cxn modelId="{6E9F8ABF-7A77-4FC1-8F6B-49B96711C70F}" type="presParOf" srcId="{AB80B11F-1E15-4572-A738-A48745909873}" destId="{1FE28A4B-A523-40C5-9A6E-0C9083C20D4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6BD0D11-8033-44C7-B1E4-660C7EA12D2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1FE8896-2CA3-479E-A7FF-B007D3CFE38F}">
      <dgm:prSet phldrT="[Texto]"/>
      <dgm:spPr/>
      <dgm:t>
        <a:bodyPr/>
        <a:lstStyle/>
        <a:p>
          <a:r>
            <a:rPr lang="es-AR" dirty="0"/>
            <a:t>Ejemplo</a:t>
          </a:r>
        </a:p>
      </dgm:t>
    </dgm:pt>
    <dgm:pt modelId="{B133F3B3-A62E-4241-B971-87A3DE444B99}" type="parTrans" cxnId="{0272BC13-2B77-4BA7-B49E-D3443AC4213B}">
      <dgm:prSet/>
      <dgm:spPr/>
      <dgm:t>
        <a:bodyPr/>
        <a:lstStyle/>
        <a:p>
          <a:endParaRPr lang="es-AR"/>
        </a:p>
      </dgm:t>
    </dgm:pt>
    <dgm:pt modelId="{1FF29B70-DE8B-4D25-8721-55B8C0F14254}" type="sibTrans" cxnId="{0272BC13-2B77-4BA7-B49E-D3443AC4213B}">
      <dgm:prSet/>
      <dgm:spPr/>
      <dgm:t>
        <a:bodyPr/>
        <a:lstStyle/>
        <a:p>
          <a:endParaRPr lang="es-AR"/>
        </a:p>
      </dgm:t>
    </dgm:pt>
    <dgm:pt modelId="{D6C08CAE-4CD8-4173-84C7-1150078F272A}">
      <dgm:prSet phldrT="[Texto]"/>
      <dgm:spPr/>
      <dgm:t>
        <a:bodyPr/>
        <a:lstStyle/>
        <a:p>
          <a:r>
            <a:rPr lang="es-AR" altLang="es-AR" dirty="0"/>
            <a:t>Las últimas págs. de un libro suelen contener un índice (tabla que contiene una lista de temas y los nº de pág. donde pueden encontrarse) </a:t>
          </a:r>
          <a:endParaRPr lang="es-AR" dirty="0"/>
        </a:p>
      </dgm:t>
    </dgm:pt>
    <dgm:pt modelId="{A1FDC647-C6CA-4BB4-9CD3-681DF56FE40C}" type="parTrans" cxnId="{7E6E0B3F-0203-427A-BA0B-54D4CE0671E5}">
      <dgm:prSet/>
      <dgm:spPr/>
      <dgm:t>
        <a:bodyPr/>
        <a:lstStyle/>
        <a:p>
          <a:endParaRPr lang="es-AR"/>
        </a:p>
      </dgm:t>
    </dgm:pt>
    <dgm:pt modelId="{C932AD72-1F54-46D1-AE52-280BBE097D47}" type="sibTrans" cxnId="{7E6E0B3F-0203-427A-BA0B-54D4CE0671E5}">
      <dgm:prSet/>
      <dgm:spPr/>
      <dgm:t>
        <a:bodyPr/>
        <a:lstStyle/>
        <a:p>
          <a:endParaRPr lang="es-AR"/>
        </a:p>
      </dgm:t>
    </dgm:pt>
    <dgm:pt modelId="{38A18863-AC74-4B3F-9BEF-180773DAAEB1}">
      <dgm:prSet/>
      <dgm:spPr/>
      <dgm:t>
        <a:bodyPr/>
        <a:lstStyle/>
        <a:p>
          <a:r>
            <a:rPr lang="es-AR" altLang="es-AR"/>
            <a:t>El uso de un índice es mejor alternativa que buscar un tema a lo largo del libro en forma secuencial</a:t>
          </a:r>
          <a:endParaRPr lang="es-AR" altLang="es-AR" dirty="0"/>
        </a:p>
      </dgm:t>
    </dgm:pt>
    <dgm:pt modelId="{12048F26-8064-4CAC-B880-9FB3EF02B39E}" type="parTrans" cxnId="{BC311820-5531-414C-B322-478ED3C75383}">
      <dgm:prSet/>
      <dgm:spPr/>
      <dgm:t>
        <a:bodyPr/>
        <a:lstStyle/>
        <a:p>
          <a:endParaRPr lang="es-AR"/>
        </a:p>
      </dgm:t>
    </dgm:pt>
    <dgm:pt modelId="{F2D5D9BA-6EBF-41AC-8BCA-5A6F7BA628A3}" type="sibTrans" cxnId="{BC311820-5531-414C-B322-478ED3C75383}">
      <dgm:prSet/>
      <dgm:spPr/>
      <dgm:t>
        <a:bodyPr/>
        <a:lstStyle/>
        <a:p>
          <a:endParaRPr lang="es-AR"/>
        </a:p>
      </dgm:t>
    </dgm:pt>
    <dgm:pt modelId="{C778DC56-E7CB-43C3-9CE0-72546A4937F7}">
      <dgm:prSet/>
      <dgm:spPr/>
      <dgm:t>
        <a:bodyPr/>
        <a:lstStyle/>
        <a:p>
          <a:endParaRPr lang="es-AR" altLang="es-AR" dirty="0"/>
        </a:p>
      </dgm:t>
    </dgm:pt>
    <dgm:pt modelId="{DE613AD0-21C1-482A-BF7C-8064306B4EA8}" type="sibTrans" cxnId="{83D308C8-ECCE-4E94-9FB5-F2B0FB292C5C}">
      <dgm:prSet/>
      <dgm:spPr/>
      <dgm:t>
        <a:bodyPr/>
        <a:lstStyle/>
        <a:p>
          <a:endParaRPr lang="es-AR"/>
        </a:p>
      </dgm:t>
    </dgm:pt>
    <dgm:pt modelId="{C2E59FE8-807C-4016-8481-147D537A194D}" type="parTrans" cxnId="{83D308C8-ECCE-4E94-9FB5-F2B0FB292C5C}">
      <dgm:prSet/>
      <dgm:spPr/>
      <dgm:t>
        <a:bodyPr/>
        <a:lstStyle/>
        <a:p>
          <a:endParaRPr lang="es-AR"/>
        </a:p>
      </dgm:t>
    </dgm:pt>
    <dgm:pt modelId="{EC271F0D-0D7B-41A4-BF66-79BD2B37A680}" type="pres">
      <dgm:prSet presAssocID="{B6BD0D11-8033-44C7-B1E4-660C7EA12D2C}" presName="vert0" presStyleCnt="0">
        <dgm:presLayoutVars>
          <dgm:dir/>
          <dgm:animOne val="branch"/>
          <dgm:animLvl val="lvl"/>
        </dgm:presLayoutVars>
      </dgm:prSet>
      <dgm:spPr/>
    </dgm:pt>
    <dgm:pt modelId="{0037E10D-79EE-44D3-9ABA-2E578241BAEB}" type="pres">
      <dgm:prSet presAssocID="{01FE8896-2CA3-479E-A7FF-B007D3CFE38F}" presName="thickLine" presStyleLbl="alignNode1" presStyleIdx="0" presStyleCnt="2"/>
      <dgm:spPr/>
    </dgm:pt>
    <dgm:pt modelId="{59468F07-7C3B-44BD-AF6A-15088539BDF9}" type="pres">
      <dgm:prSet presAssocID="{01FE8896-2CA3-479E-A7FF-B007D3CFE38F}" presName="horz1" presStyleCnt="0"/>
      <dgm:spPr/>
    </dgm:pt>
    <dgm:pt modelId="{0CD70645-7EA7-4A94-9B3F-92698ED9D6FD}" type="pres">
      <dgm:prSet presAssocID="{01FE8896-2CA3-479E-A7FF-B007D3CFE38F}" presName="tx1" presStyleLbl="revTx" presStyleIdx="0" presStyleCnt="4"/>
      <dgm:spPr/>
    </dgm:pt>
    <dgm:pt modelId="{B288BED6-F03C-4110-8346-209B19F580F9}" type="pres">
      <dgm:prSet presAssocID="{01FE8896-2CA3-479E-A7FF-B007D3CFE38F}" presName="vert1" presStyleCnt="0"/>
      <dgm:spPr/>
    </dgm:pt>
    <dgm:pt modelId="{C33C8B38-A633-44B0-995A-7A6F081AF4D3}" type="pres">
      <dgm:prSet presAssocID="{D6C08CAE-4CD8-4173-84C7-1150078F272A}" presName="vertSpace2a" presStyleCnt="0"/>
      <dgm:spPr/>
    </dgm:pt>
    <dgm:pt modelId="{D8190F34-F699-4163-9A26-77189F0F6C77}" type="pres">
      <dgm:prSet presAssocID="{D6C08CAE-4CD8-4173-84C7-1150078F272A}" presName="horz2" presStyleCnt="0"/>
      <dgm:spPr/>
    </dgm:pt>
    <dgm:pt modelId="{DEACA119-B43C-423D-9195-BEAD6AF39126}" type="pres">
      <dgm:prSet presAssocID="{D6C08CAE-4CD8-4173-84C7-1150078F272A}" presName="horzSpace2" presStyleCnt="0"/>
      <dgm:spPr/>
    </dgm:pt>
    <dgm:pt modelId="{D9527882-04E8-4D19-AD8F-678E6D1577BB}" type="pres">
      <dgm:prSet presAssocID="{D6C08CAE-4CD8-4173-84C7-1150078F272A}" presName="tx2" presStyleLbl="revTx" presStyleIdx="1" presStyleCnt="4"/>
      <dgm:spPr/>
    </dgm:pt>
    <dgm:pt modelId="{808019E0-7E67-47DF-B6F9-C39F956E60F5}" type="pres">
      <dgm:prSet presAssocID="{D6C08CAE-4CD8-4173-84C7-1150078F272A}" presName="vert2" presStyleCnt="0"/>
      <dgm:spPr/>
    </dgm:pt>
    <dgm:pt modelId="{0D963E23-D1A1-45A3-886E-5727DE8C3123}" type="pres">
      <dgm:prSet presAssocID="{D6C08CAE-4CD8-4173-84C7-1150078F272A}" presName="thinLine2b" presStyleLbl="callout" presStyleIdx="0" presStyleCnt="2"/>
      <dgm:spPr/>
    </dgm:pt>
    <dgm:pt modelId="{F3ECFFD4-7FD9-4BB9-BE57-FC72E4BEB5A3}" type="pres">
      <dgm:prSet presAssocID="{D6C08CAE-4CD8-4173-84C7-1150078F272A}" presName="vertSpace2b" presStyleCnt="0"/>
      <dgm:spPr/>
    </dgm:pt>
    <dgm:pt modelId="{71FE184F-8F50-4B2B-9D96-A2F4D7EB0218}" type="pres">
      <dgm:prSet presAssocID="{C778DC56-E7CB-43C3-9CE0-72546A4937F7}" presName="thickLine" presStyleLbl="alignNode1" presStyleIdx="1" presStyleCnt="2"/>
      <dgm:spPr/>
    </dgm:pt>
    <dgm:pt modelId="{89B27380-CA42-4438-B8E7-18386872D2CA}" type="pres">
      <dgm:prSet presAssocID="{C778DC56-E7CB-43C3-9CE0-72546A4937F7}" presName="horz1" presStyleCnt="0"/>
      <dgm:spPr/>
    </dgm:pt>
    <dgm:pt modelId="{420C7EDF-82E5-4C65-B7CA-5667E7A6D5E2}" type="pres">
      <dgm:prSet presAssocID="{C778DC56-E7CB-43C3-9CE0-72546A4937F7}" presName="tx1" presStyleLbl="revTx" presStyleIdx="2" presStyleCnt="4"/>
      <dgm:spPr/>
    </dgm:pt>
    <dgm:pt modelId="{192F12EB-544C-4E3D-9042-71D45A675171}" type="pres">
      <dgm:prSet presAssocID="{C778DC56-E7CB-43C3-9CE0-72546A4937F7}" presName="vert1" presStyleCnt="0"/>
      <dgm:spPr/>
    </dgm:pt>
    <dgm:pt modelId="{846E1921-E96A-47FE-BC88-23B3950304A2}" type="pres">
      <dgm:prSet presAssocID="{38A18863-AC74-4B3F-9BEF-180773DAAEB1}" presName="vertSpace2a" presStyleCnt="0"/>
      <dgm:spPr/>
    </dgm:pt>
    <dgm:pt modelId="{C3A3BD17-AD37-48AC-AE08-ACAF111EBBED}" type="pres">
      <dgm:prSet presAssocID="{38A18863-AC74-4B3F-9BEF-180773DAAEB1}" presName="horz2" presStyleCnt="0"/>
      <dgm:spPr/>
    </dgm:pt>
    <dgm:pt modelId="{E347F8C6-E473-4182-B1C9-F3595AB6D010}" type="pres">
      <dgm:prSet presAssocID="{38A18863-AC74-4B3F-9BEF-180773DAAEB1}" presName="horzSpace2" presStyleCnt="0"/>
      <dgm:spPr/>
    </dgm:pt>
    <dgm:pt modelId="{2C241E2D-00BD-4827-B592-477AC29724FA}" type="pres">
      <dgm:prSet presAssocID="{38A18863-AC74-4B3F-9BEF-180773DAAEB1}" presName="tx2" presStyleLbl="revTx" presStyleIdx="3" presStyleCnt="4"/>
      <dgm:spPr/>
    </dgm:pt>
    <dgm:pt modelId="{A25E9505-1ABC-4268-85DB-598D366134A4}" type="pres">
      <dgm:prSet presAssocID="{38A18863-AC74-4B3F-9BEF-180773DAAEB1}" presName="vert2" presStyleCnt="0"/>
      <dgm:spPr/>
    </dgm:pt>
    <dgm:pt modelId="{BE59E5EC-9E71-41E5-8081-5FB7FD894174}" type="pres">
      <dgm:prSet presAssocID="{38A18863-AC74-4B3F-9BEF-180773DAAEB1}" presName="thinLine2b" presStyleLbl="callout" presStyleIdx="1" presStyleCnt="2"/>
      <dgm:spPr/>
    </dgm:pt>
    <dgm:pt modelId="{ABAE20C3-BB99-4AE7-A483-3C4AE1F42266}" type="pres">
      <dgm:prSet presAssocID="{38A18863-AC74-4B3F-9BEF-180773DAAEB1}" presName="vertSpace2b" presStyleCnt="0"/>
      <dgm:spPr/>
    </dgm:pt>
  </dgm:ptLst>
  <dgm:cxnLst>
    <dgm:cxn modelId="{0272BC13-2B77-4BA7-B49E-D3443AC4213B}" srcId="{B6BD0D11-8033-44C7-B1E4-660C7EA12D2C}" destId="{01FE8896-2CA3-479E-A7FF-B007D3CFE38F}" srcOrd="0" destOrd="0" parTransId="{B133F3B3-A62E-4241-B971-87A3DE444B99}" sibTransId="{1FF29B70-DE8B-4D25-8721-55B8C0F14254}"/>
    <dgm:cxn modelId="{BC311820-5531-414C-B322-478ED3C75383}" srcId="{C778DC56-E7CB-43C3-9CE0-72546A4937F7}" destId="{38A18863-AC74-4B3F-9BEF-180773DAAEB1}" srcOrd="0" destOrd="0" parTransId="{12048F26-8064-4CAC-B880-9FB3EF02B39E}" sibTransId="{F2D5D9BA-6EBF-41AC-8BCA-5A6F7BA628A3}"/>
    <dgm:cxn modelId="{84AA653E-3688-40BF-B4B3-95A5773C6351}" type="presOf" srcId="{38A18863-AC74-4B3F-9BEF-180773DAAEB1}" destId="{2C241E2D-00BD-4827-B592-477AC29724FA}" srcOrd="0" destOrd="0" presId="urn:microsoft.com/office/officeart/2008/layout/LinedList"/>
    <dgm:cxn modelId="{7E6E0B3F-0203-427A-BA0B-54D4CE0671E5}" srcId="{01FE8896-2CA3-479E-A7FF-B007D3CFE38F}" destId="{D6C08CAE-4CD8-4173-84C7-1150078F272A}" srcOrd="0" destOrd="0" parTransId="{A1FDC647-C6CA-4BB4-9CD3-681DF56FE40C}" sibTransId="{C932AD72-1F54-46D1-AE52-280BBE097D47}"/>
    <dgm:cxn modelId="{9019AE52-9A45-4197-9659-D14D3EF6C859}" type="presOf" srcId="{D6C08CAE-4CD8-4173-84C7-1150078F272A}" destId="{D9527882-04E8-4D19-AD8F-678E6D1577BB}" srcOrd="0" destOrd="0" presId="urn:microsoft.com/office/officeart/2008/layout/LinedList"/>
    <dgm:cxn modelId="{CCE5B47E-306B-48C2-B7D7-84F7F3E8826F}" type="presOf" srcId="{C778DC56-E7CB-43C3-9CE0-72546A4937F7}" destId="{420C7EDF-82E5-4C65-B7CA-5667E7A6D5E2}" srcOrd="0" destOrd="0" presId="urn:microsoft.com/office/officeart/2008/layout/LinedList"/>
    <dgm:cxn modelId="{EE79D3B3-AAF0-4CA9-8DD3-B54DAFECF7A6}" type="presOf" srcId="{01FE8896-2CA3-479E-A7FF-B007D3CFE38F}" destId="{0CD70645-7EA7-4A94-9B3F-92698ED9D6FD}" srcOrd="0" destOrd="0" presId="urn:microsoft.com/office/officeart/2008/layout/LinedList"/>
    <dgm:cxn modelId="{83D308C8-ECCE-4E94-9FB5-F2B0FB292C5C}" srcId="{B6BD0D11-8033-44C7-B1E4-660C7EA12D2C}" destId="{C778DC56-E7CB-43C3-9CE0-72546A4937F7}" srcOrd="1" destOrd="0" parTransId="{C2E59FE8-807C-4016-8481-147D537A194D}" sibTransId="{DE613AD0-21C1-482A-BF7C-8064306B4EA8}"/>
    <dgm:cxn modelId="{B97A6CF8-FE3C-48B2-A354-31B61AF44D8F}" type="presOf" srcId="{B6BD0D11-8033-44C7-B1E4-660C7EA12D2C}" destId="{EC271F0D-0D7B-41A4-BF66-79BD2B37A680}" srcOrd="0" destOrd="0" presId="urn:microsoft.com/office/officeart/2008/layout/LinedList"/>
    <dgm:cxn modelId="{7FE70ADC-00C5-4A73-A49C-599A8BF8EA52}" type="presParOf" srcId="{EC271F0D-0D7B-41A4-BF66-79BD2B37A680}" destId="{0037E10D-79EE-44D3-9ABA-2E578241BAEB}" srcOrd="0" destOrd="0" presId="urn:microsoft.com/office/officeart/2008/layout/LinedList"/>
    <dgm:cxn modelId="{A3B7291E-37B7-4E17-9829-E673EE8147E4}" type="presParOf" srcId="{EC271F0D-0D7B-41A4-BF66-79BD2B37A680}" destId="{59468F07-7C3B-44BD-AF6A-15088539BDF9}" srcOrd="1" destOrd="0" presId="urn:microsoft.com/office/officeart/2008/layout/LinedList"/>
    <dgm:cxn modelId="{6CE7D063-CEA9-4400-9DBA-E3CCD3A4C859}" type="presParOf" srcId="{59468F07-7C3B-44BD-AF6A-15088539BDF9}" destId="{0CD70645-7EA7-4A94-9B3F-92698ED9D6FD}" srcOrd="0" destOrd="0" presId="urn:microsoft.com/office/officeart/2008/layout/LinedList"/>
    <dgm:cxn modelId="{70968908-ED04-458F-9468-B140D3DAEA56}" type="presParOf" srcId="{59468F07-7C3B-44BD-AF6A-15088539BDF9}" destId="{B288BED6-F03C-4110-8346-209B19F580F9}" srcOrd="1" destOrd="0" presId="urn:microsoft.com/office/officeart/2008/layout/LinedList"/>
    <dgm:cxn modelId="{C5B96931-1E38-440D-8E2B-713F3B4F6229}" type="presParOf" srcId="{B288BED6-F03C-4110-8346-209B19F580F9}" destId="{C33C8B38-A633-44B0-995A-7A6F081AF4D3}" srcOrd="0" destOrd="0" presId="urn:microsoft.com/office/officeart/2008/layout/LinedList"/>
    <dgm:cxn modelId="{A8F3682F-EAE3-41AE-BB2D-D0304E21D5C2}" type="presParOf" srcId="{B288BED6-F03C-4110-8346-209B19F580F9}" destId="{D8190F34-F699-4163-9A26-77189F0F6C77}" srcOrd="1" destOrd="0" presId="urn:microsoft.com/office/officeart/2008/layout/LinedList"/>
    <dgm:cxn modelId="{C909DB3F-4705-4F09-A054-1722D506DD58}" type="presParOf" srcId="{D8190F34-F699-4163-9A26-77189F0F6C77}" destId="{DEACA119-B43C-423D-9195-BEAD6AF39126}" srcOrd="0" destOrd="0" presId="urn:microsoft.com/office/officeart/2008/layout/LinedList"/>
    <dgm:cxn modelId="{079731CD-D26E-4BD9-B150-BB58189A43E4}" type="presParOf" srcId="{D8190F34-F699-4163-9A26-77189F0F6C77}" destId="{D9527882-04E8-4D19-AD8F-678E6D1577BB}" srcOrd="1" destOrd="0" presId="urn:microsoft.com/office/officeart/2008/layout/LinedList"/>
    <dgm:cxn modelId="{BFFA6EE8-52D1-4967-973D-A343A98E5230}" type="presParOf" srcId="{D8190F34-F699-4163-9A26-77189F0F6C77}" destId="{808019E0-7E67-47DF-B6F9-C39F956E60F5}" srcOrd="2" destOrd="0" presId="urn:microsoft.com/office/officeart/2008/layout/LinedList"/>
    <dgm:cxn modelId="{90B092F2-F4E0-4BAE-B223-220DB9B6F0AF}" type="presParOf" srcId="{B288BED6-F03C-4110-8346-209B19F580F9}" destId="{0D963E23-D1A1-45A3-886E-5727DE8C3123}" srcOrd="2" destOrd="0" presId="urn:microsoft.com/office/officeart/2008/layout/LinedList"/>
    <dgm:cxn modelId="{EDC23822-D681-41F6-9846-FB814DCA0284}" type="presParOf" srcId="{B288BED6-F03C-4110-8346-209B19F580F9}" destId="{F3ECFFD4-7FD9-4BB9-BE57-FC72E4BEB5A3}" srcOrd="3" destOrd="0" presId="urn:microsoft.com/office/officeart/2008/layout/LinedList"/>
    <dgm:cxn modelId="{DF65883E-87C3-4557-98BB-261FDD8BE0A0}" type="presParOf" srcId="{EC271F0D-0D7B-41A4-BF66-79BD2B37A680}" destId="{71FE184F-8F50-4B2B-9D96-A2F4D7EB0218}" srcOrd="2" destOrd="0" presId="urn:microsoft.com/office/officeart/2008/layout/LinedList"/>
    <dgm:cxn modelId="{3EED8375-D554-48E1-B459-3E4282224D20}" type="presParOf" srcId="{EC271F0D-0D7B-41A4-BF66-79BD2B37A680}" destId="{89B27380-CA42-4438-B8E7-18386872D2CA}" srcOrd="3" destOrd="0" presId="urn:microsoft.com/office/officeart/2008/layout/LinedList"/>
    <dgm:cxn modelId="{5A3724AA-87C0-4779-9BD3-7D060805F6C8}" type="presParOf" srcId="{89B27380-CA42-4438-B8E7-18386872D2CA}" destId="{420C7EDF-82E5-4C65-B7CA-5667E7A6D5E2}" srcOrd="0" destOrd="0" presId="urn:microsoft.com/office/officeart/2008/layout/LinedList"/>
    <dgm:cxn modelId="{D0A4B845-FC31-417F-B2DF-B8052A6DE901}" type="presParOf" srcId="{89B27380-CA42-4438-B8E7-18386872D2CA}" destId="{192F12EB-544C-4E3D-9042-71D45A675171}" srcOrd="1" destOrd="0" presId="urn:microsoft.com/office/officeart/2008/layout/LinedList"/>
    <dgm:cxn modelId="{BC2DE812-817F-4CC9-9FD8-0E78DD7E18B6}" type="presParOf" srcId="{192F12EB-544C-4E3D-9042-71D45A675171}" destId="{846E1921-E96A-47FE-BC88-23B3950304A2}" srcOrd="0" destOrd="0" presId="urn:microsoft.com/office/officeart/2008/layout/LinedList"/>
    <dgm:cxn modelId="{841B22A7-25B3-46E5-8F7B-19DF86F83A7E}" type="presParOf" srcId="{192F12EB-544C-4E3D-9042-71D45A675171}" destId="{C3A3BD17-AD37-48AC-AE08-ACAF111EBBED}" srcOrd="1" destOrd="0" presId="urn:microsoft.com/office/officeart/2008/layout/LinedList"/>
    <dgm:cxn modelId="{E9E55EB4-AF61-4542-A42E-BED927D433F6}" type="presParOf" srcId="{C3A3BD17-AD37-48AC-AE08-ACAF111EBBED}" destId="{E347F8C6-E473-4182-B1C9-F3595AB6D010}" srcOrd="0" destOrd="0" presId="urn:microsoft.com/office/officeart/2008/layout/LinedList"/>
    <dgm:cxn modelId="{02598021-7EA6-42A9-879A-19C28B85F73C}" type="presParOf" srcId="{C3A3BD17-AD37-48AC-AE08-ACAF111EBBED}" destId="{2C241E2D-00BD-4827-B592-477AC29724FA}" srcOrd="1" destOrd="0" presId="urn:microsoft.com/office/officeart/2008/layout/LinedList"/>
    <dgm:cxn modelId="{C05A7CA5-59B1-4911-A1DD-E108CEEA19E6}" type="presParOf" srcId="{C3A3BD17-AD37-48AC-AE08-ACAF111EBBED}" destId="{A25E9505-1ABC-4268-85DB-598D366134A4}" srcOrd="2" destOrd="0" presId="urn:microsoft.com/office/officeart/2008/layout/LinedList"/>
    <dgm:cxn modelId="{8647644A-B568-4C80-B54A-8BFC9A02AD51}" type="presParOf" srcId="{192F12EB-544C-4E3D-9042-71D45A675171}" destId="{BE59E5EC-9E71-41E5-8081-5FB7FD894174}" srcOrd="2" destOrd="0" presId="urn:microsoft.com/office/officeart/2008/layout/LinedList"/>
    <dgm:cxn modelId="{AF901019-F4AA-4007-A1B6-C572B49FF74A}" type="presParOf" srcId="{192F12EB-544C-4E3D-9042-71D45A675171}" destId="{ABAE20C3-BB99-4AE7-A483-3C4AE1F42266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100030-7057-457E-BD30-8885769A07B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55415B69-F0B8-4821-9607-2F5F902C0765}">
      <dgm:prSet phldrT="[Texto]"/>
      <dgm:spPr/>
      <dgm:t>
        <a:bodyPr/>
        <a:lstStyle/>
        <a:p>
          <a:r>
            <a:rPr lang="es-AR" altLang="es-AR"/>
            <a:t>Otro ejemplo: encontrar libros en una biblioteca (por autor, título o tema)</a:t>
          </a:r>
          <a:endParaRPr lang="es-AR"/>
        </a:p>
      </dgm:t>
    </dgm:pt>
    <dgm:pt modelId="{FA63D525-6168-417F-A01A-9EAD5566C851}" type="parTrans" cxnId="{E7550E06-E701-44CD-8313-5DEAC92A4ABE}">
      <dgm:prSet/>
      <dgm:spPr/>
      <dgm:t>
        <a:bodyPr/>
        <a:lstStyle/>
        <a:p>
          <a:endParaRPr lang="es-AR"/>
        </a:p>
      </dgm:t>
    </dgm:pt>
    <dgm:pt modelId="{A9E2990A-F1FB-4D3B-B0DC-96171E24D2DA}" type="sibTrans" cxnId="{E7550E06-E701-44CD-8313-5DEAC92A4ABE}">
      <dgm:prSet/>
      <dgm:spPr/>
      <dgm:t>
        <a:bodyPr/>
        <a:lstStyle/>
        <a:p>
          <a:endParaRPr lang="es-AR"/>
        </a:p>
      </dgm:t>
    </dgm:pt>
    <dgm:pt modelId="{1F7473FB-BC73-48B3-9EE6-35F6732FB225}">
      <dgm:prSet/>
      <dgm:spPr/>
      <dgm:t>
        <a:bodyPr/>
        <a:lstStyle/>
        <a:p>
          <a:endParaRPr lang="es-AR" altLang="es-AR" dirty="0"/>
        </a:p>
      </dgm:t>
    </dgm:pt>
    <dgm:pt modelId="{5A790C16-7443-4736-8738-DF78CBB6DA27}" type="parTrans" cxnId="{D720ECDC-8EDF-4FF8-8826-B307086DE0FD}">
      <dgm:prSet/>
      <dgm:spPr/>
      <dgm:t>
        <a:bodyPr/>
        <a:lstStyle/>
        <a:p>
          <a:endParaRPr lang="es-AR"/>
        </a:p>
      </dgm:t>
    </dgm:pt>
    <dgm:pt modelId="{DA5CEF21-2F82-4DB4-90FF-3AB4EC4486ED}" type="sibTrans" cxnId="{D720ECDC-8EDF-4FF8-8826-B307086DE0FD}">
      <dgm:prSet/>
      <dgm:spPr/>
      <dgm:t>
        <a:bodyPr/>
        <a:lstStyle/>
        <a:p>
          <a:endParaRPr lang="es-AR"/>
        </a:p>
      </dgm:t>
    </dgm:pt>
    <dgm:pt modelId="{C9FA4FFD-751C-47A7-B208-7D5AC68AD7E1}">
      <dgm:prSet/>
      <dgm:spPr/>
      <dgm:t>
        <a:bodyPr/>
        <a:lstStyle/>
        <a:p>
          <a:r>
            <a:rPr lang="es-AR" altLang="es-AR" b="1" dirty="0"/>
            <a:t>Alternativa 1:</a:t>
          </a:r>
          <a:r>
            <a:rPr lang="es-AR" altLang="es-AR" dirty="0"/>
            <a:t> disponer 3 copias de cada libro y 3 edificios de biblioteca separados. </a:t>
          </a:r>
          <a:endParaRPr lang="es-AR" altLang="es-AR" b="1" dirty="0"/>
        </a:p>
      </dgm:t>
    </dgm:pt>
    <dgm:pt modelId="{CDDD2D99-FCD6-48E5-869F-6A0B97241814}" type="parTrans" cxnId="{878E477C-17DC-4BEB-9857-1ECA1EFEC3E6}">
      <dgm:prSet/>
      <dgm:spPr/>
      <dgm:t>
        <a:bodyPr/>
        <a:lstStyle/>
        <a:p>
          <a:endParaRPr lang="es-AR"/>
        </a:p>
      </dgm:t>
    </dgm:pt>
    <dgm:pt modelId="{E88CEAAA-2069-4A7A-8DDC-E3B5B293671E}" type="sibTrans" cxnId="{878E477C-17DC-4BEB-9857-1ECA1EFEC3E6}">
      <dgm:prSet/>
      <dgm:spPr/>
      <dgm:t>
        <a:bodyPr/>
        <a:lstStyle/>
        <a:p>
          <a:endParaRPr lang="es-AR"/>
        </a:p>
      </dgm:t>
    </dgm:pt>
    <dgm:pt modelId="{4D925318-8643-4143-A807-3216A25CD1AB}">
      <dgm:prSet/>
      <dgm:spPr/>
      <dgm:t>
        <a:bodyPr/>
        <a:lstStyle/>
        <a:p>
          <a:r>
            <a:rPr lang="es-AR" altLang="es-AR" b="1" dirty="0"/>
            <a:t>Alternativa 2:</a:t>
          </a:r>
          <a:r>
            <a:rPr lang="es-AR" altLang="es-AR" dirty="0"/>
            <a:t> usar un catálogo de tarjetas. En realidad es un conjunto de 3 índices, cada uno tiene una campo clave distinto, pero todos tienen el mismo número de catálogo como campo de referencia.</a:t>
          </a:r>
        </a:p>
      </dgm:t>
    </dgm:pt>
    <dgm:pt modelId="{08C1764B-1403-4AB3-B367-7781489C0B8D}" type="parTrans" cxnId="{4FD48BE8-D069-4B75-A45D-3BAE60E46AD2}">
      <dgm:prSet/>
      <dgm:spPr/>
      <dgm:t>
        <a:bodyPr/>
        <a:lstStyle/>
        <a:p>
          <a:endParaRPr lang="es-AR"/>
        </a:p>
      </dgm:t>
    </dgm:pt>
    <dgm:pt modelId="{3D7EBE5D-083D-4121-97D8-3C1F73882B79}" type="sibTrans" cxnId="{4FD48BE8-D069-4B75-A45D-3BAE60E46AD2}">
      <dgm:prSet/>
      <dgm:spPr/>
      <dgm:t>
        <a:bodyPr/>
        <a:lstStyle/>
        <a:p>
          <a:endParaRPr lang="es-AR"/>
        </a:p>
      </dgm:t>
    </dgm:pt>
    <dgm:pt modelId="{DB4CFD63-E7E1-41AD-9633-919922441173}">
      <dgm:prSet/>
      <dgm:spPr/>
      <dgm:t>
        <a:bodyPr/>
        <a:lstStyle/>
        <a:p>
          <a:r>
            <a:rPr lang="es-AR" altLang="es-AR"/>
            <a:t>El uso de índices proporciona varios caminos de acceso a un archivo</a:t>
          </a:r>
          <a:endParaRPr lang="es-AR" altLang="es-AR" dirty="0"/>
        </a:p>
      </dgm:t>
    </dgm:pt>
    <dgm:pt modelId="{1F4E0173-97F1-44F0-9AA2-6BF7875574C8}" type="parTrans" cxnId="{EC76163D-7DA9-4EDA-85E1-F66420838979}">
      <dgm:prSet/>
      <dgm:spPr/>
      <dgm:t>
        <a:bodyPr/>
        <a:lstStyle/>
        <a:p>
          <a:endParaRPr lang="es-AR"/>
        </a:p>
      </dgm:t>
    </dgm:pt>
    <dgm:pt modelId="{2E4298BB-713E-46BA-8951-0A0242B97337}" type="sibTrans" cxnId="{EC76163D-7DA9-4EDA-85E1-F66420838979}">
      <dgm:prSet/>
      <dgm:spPr/>
      <dgm:t>
        <a:bodyPr/>
        <a:lstStyle/>
        <a:p>
          <a:endParaRPr lang="es-AR"/>
        </a:p>
      </dgm:t>
    </dgm:pt>
    <dgm:pt modelId="{F7254BA2-A999-4DE4-AA16-194842282D9D}">
      <dgm:prSet/>
      <dgm:spPr/>
      <dgm:t>
        <a:bodyPr/>
        <a:lstStyle/>
        <a:p>
          <a:r>
            <a:rPr lang="es-AR" altLang="es-AR" dirty="0"/>
            <a:t>Edificio1: libros clasificados por autor, </a:t>
          </a:r>
          <a:endParaRPr lang="es-AR" altLang="es-AR" b="1" dirty="0"/>
        </a:p>
      </dgm:t>
    </dgm:pt>
    <dgm:pt modelId="{4F8CAB82-3B94-4BE1-9480-1A4F9A5D10BA}" type="parTrans" cxnId="{9D38CE49-5AAD-4A9A-863D-858B1C462A16}">
      <dgm:prSet/>
      <dgm:spPr/>
    </dgm:pt>
    <dgm:pt modelId="{B32B0439-565C-4A30-85E6-060C073FAA9A}" type="sibTrans" cxnId="{9D38CE49-5AAD-4A9A-863D-858B1C462A16}">
      <dgm:prSet/>
      <dgm:spPr/>
    </dgm:pt>
    <dgm:pt modelId="{5706BD05-2213-407A-8FD7-5DADFD0B9F3B}">
      <dgm:prSet/>
      <dgm:spPr/>
      <dgm:t>
        <a:bodyPr/>
        <a:lstStyle/>
        <a:p>
          <a:r>
            <a:rPr lang="es-AR" altLang="es-AR" dirty="0"/>
            <a:t>Edificio 2: libros </a:t>
          </a:r>
          <a:r>
            <a:rPr lang="es-AR" altLang="es-AR" dirty="0" err="1"/>
            <a:t>clasif</a:t>
          </a:r>
          <a:r>
            <a:rPr lang="es-AR" altLang="es-AR" dirty="0"/>
            <a:t> por titulo, </a:t>
          </a:r>
          <a:endParaRPr lang="es-AR" altLang="es-AR" b="1" dirty="0"/>
        </a:p>
      </dgm:t>
    </dgm:pt>
    <dgm:pt modelId="{96980EB0-B26C-4908-B5A3-3787094BA542}" type="parTrans" cxnId="{7422411E-B09C-460B-A8A7-30CE953F3E8D}">
      <dgm:prSet/>
      <dgm:spPr/>
    </dgm:pt>
    <dgm:pt modelId="{8763841C-0238-40C8-8F36-5C0E404C5800}" type="sibTrans" cxnId="{7422411E-B09C-460B-A8A7-30CE953F3E8D}">
      <dgm:prSet/>
      <dgm:spPr/>
    </dgm:pt>
    <dgm:pt modelId="{C3F9BAF8-F275-4E9E-9FFF-9C3562679EF6}">
      <dgm:prSet/>
      <dgm:spPr/>
      <dgm:t>
        <a:bodyPr/>
        <a:lstStyle/>
        <a:p>
          <a:r>
            <a:rPr lang="es-AR" altLang="es-AR" dirty="0"/>
            <a:t>Edificio 3: libros </a:t>
          </a:r>
          <a:r>
            <a:rPr lang="es-AR" altLang="es-AR" dirty="0" err="1"/>
            <a:t>clasif</a:t>
          </a:r>
          <a:r>
            <a:rPr lang="es-AR" altLang="es-AR" dirty="0"/>
            <a:t> por tema </a:t>
          </a:r>
          <a:r>
            <a:rPr lang="es-AR" altLang="es-AR" b="1" dirty="0"/>
            <a:t>(absurdo)</a:t>
          </a:r>
        </a:p>
      </dgm:t>
    </dgm:pt>
    <dgm:pt modelId="{1D48541F-1DFC-4B17-9BC9-7CFB6DB2465D}" type="parTrans" cxnId="{6E0DF018-C1E6-4EB4-9BDC-F3B48166BACA}">
      <dgm:prSet/>
      <dgm:spPr/>
    </dgm:pt>
    <dgm:pt modelId="{D0015A25-F990-48C7-80A0-3D73710B61E1}" type="sibTrans" cxnId="{6E0DF018-C1E6-4EB4-9BDC-F3B48166BACA}">
      <dgm:prSet/>
      <dgm:spPr/>
    </dgm:pt>
    <dgm:pt modelId="{4C3F42D3-CD5A-4509-9186-835F84B6947B}" type="pres">
      <dgm:prSet presAssocID="{5D100030-7057-457E-BD30-8885769A07B4}" presName="linear" presStyleCnt="0">
        <dgm:presLayoutVars>
          <dgm:animLvl val="lvl"/>
          <dgm:resizeHandles val="exact"/>
        </dgm:presLayoutVars>
      </dgm:prSet>
      <dgm:spPr/>
    </dgm:pt>
    <dgm:pt modelId="{14ACC62E-C7F7-4D46-A7FF-58E96137ED1F}" type="pres">
      <dgm:prSet presAssocID="{55415B69-F0B8-4821-9607-2F5F902C076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FC10631-3FF9-410C-BC38-13581F235747}" type="pres">
      <dgm:prSet presAssocID="{55415B69-F0B8-4821-9607-2F5F902C0765}" presName="childText" presStyleLbl="revTx" presStyleIdx="0" presStyleCnt="1">
        <dgm:presLayoutVars>
          <dgm:bulletEnabled val="1"/>
        </dgm:presLayoutVars>
      </dgm:prSet>
      <dgm:spPr/>
    </dgm:pt>
    <dgm:pt modelId="{6A5276C3-E0D6-4069-802D-4473353A1C39}" type="pres">
      <dgm:prSet presAssocID="{DB4CFD63-E7E1-41AD-9633-91992244117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89A28A04-35BF-42E9-BA60-17B5667EED40}" type="presOf" srcId="{1F7473FB-BC73-48B3-9EE6-35F6732FB225}" destId="{9FC10631-3FF9-410C-BC38-13581F235747}" srcOrd="0" destOrd="0" presId="urn:microsoft.com/office/officeart/2005/8/layout/vList2"/>
    <dgm:cxn modelId="{E7550E06-E701-44CD-8313-5DEAC92A4ABE}" srcId="{5D100030-7057-457E-BD30-8885769A07B4}" destId="{55415B69-F0B8-4821-9607-2F5F902C0765}" srcOrd="0" destOrd="0" parTransId="{FA63D525-6168-417F-A01A-9EAD5566C851}" sibTransId="{A9E2990A-F1FB-4D3B-B0DC-96171E24D2DA}"/>
    <dgm:cxn modelId="{6E0DF018-C1E6-4EB4-9BDC-F3B48166BACA}" srcId="{C9FA4FFD-751C-47A7-B208-7D5AC68AD7E1}" destId="{C3F9BAF8-F275-4E9E-9FFF-9C3562679EF6}" srcOrd="2" destOrd="0" parTransId="{1D48541F-1DFC-4B17-9BC9-7CFB6DB2465D}" sibTransId="{D0015A25-F990-48C7-80A0-3D73710B61E1}"/>
    <dgm:cxn modelId="{E7E2961D-5086-4FC9-8A5C-B71583043AE4}" type="presOf" srcId="{F7254BA2-A999-4DE4-AA16-194842282D9D}" destId="{9FC10631-3FF9-410C-BC38-13581F235747}" srcOrd="0" destOrd="2" presId="urn:microsoft.com/office/officeart/2005/8/layout/vList2"/>
    <dgm:cxn modelId="{7422411E-B09C-460B-A8A7-30CE953F3E8D}" srcId="{C9FA4FFD-751C-47A7-B208-7D5AC68AD7E1}" destId="{5706BD05-2213-407A-8FD7-5DADFD0B9F3B}" srcOrd="1" destOrd="0" parTransId="{96980EB0-B26C-4908-B5A3-3787094BA542}" sibTransId="{8763841C-0238-40C8-8F36-5C0E404C5800}"/>
    <dgm:cxn modelId="{EC76163D-7DA9-4EDA-85E1-F66420838979}" srcId="{5D100030-7057-457E-BD30-8885769A07B4}" destId="{DB4CFD63-E7E1-41AD-9633-919922441173}" srcOrd="1" destOrd="0" parTransId="{1F4E0173-97F1-44F0-9AA2-6BF7875574C8}" sibTransId="{2E4298BB-713E-46BA-8951-0A0242B97337}"/>
    <dgm:cxn modelId="{E0252961-3BC1-453E-A10C-DD4C24B05DEB}" type="presOf" srcId="{5706BD05-2213-407A-8FD7-5DADFD0B9F3B}" destId="{9FC10631-3FF9-410C-BC38-13581F235747}" srcOrd="0" destOrd="3" presId="urn:microsoft.com/office/officeart/2005/8/layout/vList2"/>
    <dgm:cxn modelId="{9D38CE49-5AAD-4A9A-863D-858B1C462A16}" srcId="{C9FA4FFD-751C-47A7-B208-7D5AC68AD7E1}" destId="{F7254BA2-A999-4DE4-AA16-194842282D9D}" srcOrd="0" destOrd="0" parTransId="{4F8CAB82-3B94-4BE1-9480-1A4F9A5D10BA}" sibTransId="{B32B0439-565C-4A30-85E6-060C073FAA9A}"/>
    <dgm:cxn modelId="{94E7B24D-9BD5-4A9C-8C63-9E589988FCD2}" type="presOf" srcId="{C9FA4FFD-751C-47A7-B208-7D5AC68AD7E1}" destId="{9FC10631-3FF9-410C-BC38-13581F235747}" srcOrd="0" destOrd="1" presId="urn:microsoft.com/office/officeart/2005/8/layout/vList2"/>
    <dgm:cxn modelId="{67133550-6678-4AFA-B6E1-648E0DF0113F}" type="presOf" srcId="{4D925318-8643-4143-A807-3216A25CD1AB}" destId="{9FC10631-3FF9-410C-BC38-13581F235747}" srcOrd="0" destOrd="5" presId="urn:microsoft.com/office/officeart/2005/8/layout/vList2"/>
    <dgm:cxn modelId="{FBB63A76-4489-4936-A414-2D1D29BAF007}" type="presOf" srcId="{C3F9BAF8-F275-4E9E-9FFF-9C3562679EF6}" destId="{9FC10631-3FF9-410C-BC38-13581F235747}" srcOrd="0" destOrd="4" presId="urn:microsoft.com/office/officeart/2005/8/layout/vList2"/>
    <dgm:cxn modelId="{878E477C-17DC-4BEB-9857-1ECA1EFEC3E6}" srcId="{55415B69-F0B8-4821-9607-2F5F902C0765}" destId="{C9FA4FFD-751C-47A7-B208-7D5AC68AD7E1}" srcOrd="1" destOrd="0" parTransId="{CDDD2D99-FCD6-48E5-869F-6A0B97241814}" sibTransId="{E88CEAAA-2069-4A7A-8DDC-E3B5B293671E}"/>
    <dgm:cxn modelId="{56E65AC6-2976-4718-A3D7-245A3C882FC0}" type="presOf" srcId="{DB4CFD63-E7E1-41AD-9633-919922441173}" destId="{6A5276C3-E0D6-4069-802D-4473353A1C39}" srcOrd="0" destOrd="0" presId="urn:microsoft.com/office/officeart/2005/8/layout/vList2"/>
    <dgm:cxn modelId="{2F83E6D9-AB6F-4F75-B7B5-2297B809640F}" type="presOf" srcId="{5D100030-7057-457E-BD30-8885769A07B4}" destId="{4C3F42D3-CD5A-4509-9186-835F84B6947B}" srcOrd="0" destOrd="0" presId="urn:microsoft.com/office/officeart/2005/8/layout/vList2"/>
    <dgm:cxn modelId="{D720ECDC-8EDF-4FF8-8826-B307086DE0FD}" srcId="{55415B69-F0B8-4821-9607-2F5F902C0765}" destId="{1F7473FB-BC73-48B3-9EE6-35F6732FB225}" srcOrd="0" destOrd="0" parTransId="{5A790C16-7443-4736-8738-DF78CBB6DA27}" sibTransId="{DA5CEF21-2F82-4DB4-90FF-3AB4EC4486ED}"/>
    <dgm:cxn modelId="{4FD48BE8-D069-4B75-A45D-3BAE60E46AD2}" srcId="{55415B69-F0B8-4821-9607-2F5F902C0765}" destId="{4D925318-8643-4143-A807-3216A25CD1AB}" srcOrd="2" destOrd="0" parTransId="{08C1764B-1403-4AB3-B367-7781489C0B8D}" sibTransId="{3D7EBE5D-083D-4121-97D8-3C1F73882B79}"/>
    <dgm:cxn modelId="{0B3564F1-B676-43D9-8021-645E64366BCA}" type="presOf" srcId="{55415B69-F0B8-4821-9607-2F5F902C0765}" destId="{14ACC62E-C7F7-4D46-A7FF-58E96137ED1F}" srcOrd="0" destOrd="0" presId="urn:microsoft.com/office/officeart/2005/8/layout/vList2"/>
    <dgm:cxn modelId="{E54A276A-41EB-4A27-9795-1FD4DDE92FD1}" type="presParOf" srcId="{4C3F42D3-CD5A-4509-9186-835F84B6947B}" destId="{14ACC62E-C7F7-4D46-A7FF-58E96137ED1F}" srcOrd="0" destOrd="0" presId="urn:microsoft.com/office/officeart/2005/8/layout/vList2"/>
    <dgm:cxn modelId="{50C234BF-F588-4E0E-89D0-9D5E6F24F4D6}" type="presParOf" srcId="{4C3F42D3-CD5A-4509-9186-835F84B6947B}" destId="{9FC10631-3FF9-410C-BC38-13581F235747}" srcOrd="1" destOrd="0" presId="urn:microsoft.com/office/officeart/2005/8/layout/vList2"/>
    <dgm:cxn modelId="{7F596821-1BC1-44D9-AF3D-BA2DD95364D9}" type="presParOf" srcId="{4C3F42D3-CD5A-4509-9186-835F84B6947B}" destId="{6A5276C3-E0D6-4069-802D-4473353A1C39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F1D77B3-064D-4C67-B204-FBE0219518C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7F6DA3C2-354C-428E-8DF3-1992ED9C321F}">
      <dgm:prSet/>
      <dgm:spPr/>
      <dgm:t>
        <a:bodyPr/>
        <a:lstStyle/>
        <a:p>
          <a:r>
            <a:rPr lang="es-AR" altLang="es-AR" b="1" dirty="0"/>
            <a:t>Herramienta</a:t>
          </a:r>
          <a:r>
            <a:rPr lang="es-AR" altLang="es-AR" dirty="0"/>
            <a:t> para encontrar registros en un archivo. Consiste de un </a:t>
          </a:r>
          <a:r>
            <a:rPr lang="es-AR" altLang="es-AR" i="1" dirty="0"/>
            <a:t>campo de llave</a:t>
          </a:r>
          <a:r>
            <a:rPr lang="es-AR" altLang="es-AR" dirty="0"/>
            <a:t> (búsqueda) y un </a:t>
          </a:r>
          <a:r>
            <a:rPr lang="es-AR" altLang="es-AR" i="1" dirty="0"/>
            <a:t>campo de referencia </a:t>
          </a:r>
          <a:r>
            <a:rPr lang="es-AR" altLang="es-AR" dirty="0"/>
            <a:t>que indica donde encontrar el registro dentro del archivo de datos.</a:t>
          </a:r>
        </a:p>
      </dgm:t>
    </dgm:pt>
    <dgm:pt modelId="{4A816591-5C57-41B2-8ADE-A8F51A01052D}" type="parTrans" cxnId="{B432F8CE-3371-4496-A3D0-697749A7FB7B}">
      <dgm:prSet/>
      <dgm:spPr/>
      <dgm:t>
        <a:bodyPr/>
        <a:lstStyle/>
        <a:p>
          <a:endParaRPr lang="es-AR"/>
        </a:p>
      </dgm:t>
    </dgm:pt>
    <dgm:pt modelId="{37792C78-19E1-42BB-B7AE-B7F4C58AE34B}" type="sibTrans" cxnId="{B432F8CE-3371-4496-A3D0-697749A7FB7B}">
      <dgm:prSet/>
      <dgm:spPr/>
      <dgm:t>
        <a:bodyPr/>
        <a:lstStyle/>
        <a:p>
          <a:endParaRPr lang="es-AR"/>
        </a:p>
      </dgm:t>
    </dgm:pt>
    <dgm:pt modelId="{AB40AFCE-73A1-4FE7-BD69-88CE3B967DA7}">
      <dgm:prSet/>
      <dgm:spPr/>
      <dgm:t>
        <a:bodyPr/>
        <a:lstStyle/>
        <a:p>
          <a:r>
            <a:rPr lang="es-AR" altLang="es-AR" b="1" dirty="0"/>
            <a:t>Tabla</a:t>
          </a:r>
          <a:r>
            <a:rPr lang="es-AR" altLang="es-AR" dirty="0"/>
            <a:t> que opera con un procedimiento que acepta información acerca de ciertos valores de atributos como entrada (</a:t>
          </a:r>
          <a:r>
            <a:rPr lang="es-AR" altLang="es-AR" i="1" dirty="0"/>
            <a:t>llave</a:t>
          </a:r>
          <a:r>
            <a:rPr lang="es-AR" altLang="es-AR" dirty="0"/>
            <a:t>), y provee como salida, información que permite la rápida localización del registro con esos atributos.</a:t>
          </a:r>
        </a:p>
      </dgm:t>
    </dgm:pt>
    <dgm:pt modelId="{576188EC-D10F-45A7-9848-CEEF3D914B06}" type="parTrans" cxnId="{89CE1C40-32AB-4907-8175-CE095E47E763}">
      <dgm:prSet/>
      <dgm:spPr/>
      <dgm:t>
        <a:bodyPr/>
        <a:lstStyle/>
        <a:p>
          <a:endParaRPr lang="es-AR"/>
        </a:p>
      </dgm:t>
    </dgm:pt>
    <dgm:pt modelId="{C1DDB847-608C-4304-A761-EDBC7C4B441C}" type="sibTrans" cxnId="{89CE1C40-32AB-4907-8175-CE095E47E763}">
      <dgm:prSet/>
      <dgm:spPr/>
      <dgm:t>
        <a:bodyPr/>
        <a:lstStyle/>
        <a:p>
          <a:endParaRPr lang="es-AR"/>
        </a:p>
      </dgm:t>
    </dgm:pt>
    <dgm:pt modelId="{6C62B88B-49A7-44AB-91D5-12F71327CC05}">
      <dgm:prSet/>
      <dgm:spPr/>
      <dgm:t>
        <a:bodyPr/>
        <a:lstStyle/>
        <a:p>
          <a:r>
            <a:rPr lang="es-AR" altLang="es-AR" b="1" dirty="0"/>
            <a:t>Estructura de datos</a:t>
          </a:r>
          <a:r>
            <a:rPr lang="es-AR" altLang="es-AR" dirty="0"/>
            <a:t> (</a:t>
          </a:r>
          <a:r>
            <a:rPr lang="es-AR" altLang="es-AR" i="1" dirty="0"/>
            <a:t>clave, dirección</a:t>
          </a:r>
          <a:r>
            <a:rPr lang="es-AR" altLang="es-AR" dirty="0"/>
            <a:t>) usada para </a:t>
          </a:r>
          <a:r>
            <a:rPr lang="es-AR" altLang="es-AR" dirty="0" err="1"/>
            <a:t>decrementar</a:t>
          </a:r>
          <a:r>
            <a:rPr lang="es-AR" altLang="es-AR" dirty="0"/>
            <a:t> el tiempo de acceso a un archivo.</a:t>
          </a:r>
        </a:p>
      </dgm:t>
    </dgm:pt>
    <dgm:pt modelId="{932CB464-71A0-4CF0-B646-592344C39C8F}" type="parTrans" cxnId="{B8AF570E-FE28-4C98-9959-E43941FC5A6F}">
      <dgm:prSet/>
      <dgm:spPr/>
      <dgm:t>
        <a:bodyPr/>
        <a:lstStyle/>
        <a:p>
          <a:endParaRPr lang="es-AR"/>
        </a:p>
      </dgm:t>
    </dgm:pt>
    <dgm:pt modelId="{F6944EF8-0EA4-43FD-9815-33BE94D9EF99}" type="sibTrans" cxnId="{B8AF570E-FE28-4C98-9959-E43941FC5A6F}">
      <dgm:prSet/>
      <dgm:spPr/>
      <dgm:t>
        <a:bodyPr/>
        <a:lstStyle/>
        <a:p>
          <a:endParaRPr lang="es-AR"/>
        </a:p>
      </dgm:t>
    </dgm:pt>
    <dgm:pt modelId="{E4F5DBCA-A73E-4C78-8290-A1A4863985C2}" type="pres">
      <dgm:prSet presAssocID="{9F1D77B3-064D-4C67-B204-FBE0219518C9}" presName="vert0" presStyleCnt="0">
        <dgm:presLayoutVars>
          <dgm:dir/>
          <dgm:animOne val="branch"/>
          <dgm:animLvl val="lvl"/>
        </dgm:presLayoutVars>
      </dgm:prSet>
      <dgm:spPr/>
    </dgm:pt>
    <dgm:pt modelId="{D3E7B076-8C64-42D7-936D-49F0672F5954}" type="pres">
      <dgm:prSet presAssocID="{7F6DA3C2-354C-428E-8DF3-1992ED9C321F}" presName="thickLine" presStyleLbl="alignNode1" presStyleIdx="0" presStyleCnt="3"/>
      <dgm:spPr/>
    </dgm:pt>
    <dgm:pt modelId="{19FECC9D-5C73-4BAB-B670-0671363ABF2F}" type="pres">
      <dgm:prSet presAssocID="{7F6DA3C2-354C-428E-8DF3-1992ED9C321F}" presName="horz1" presStyleCnt="0"/>
      <dgm:spPr/>
    </dgm:pt>
    <dgm:pt modelId="{AE51CE5C-74F3-42A0-B4B0-7416D688C933}" type="pres">
      <dgm:prSet presAssocID="{7F6DA3C2-354C-428E-8DF3-1992ED9C321F}" presName="tx1" presStyleLbl="revTx" presStyleIdx="0" presStyleCnt="3"/>
      <dgm:spPr/>
    </dgm:pt>
    <dgm:pt modelId="{43B24924-1FA2-4BEB-988B-367EF2FB8CC8}" type="pres">
      <dgm:prSet presAssocID="{7F6DA3C2-354C-428E-8DF3-1992ED9C321F}" presName="vert1" presStyleCnt="0"/>
      <dgm:spPr/>
    </dgm:pt>
    <dgm:pt modelId="{42E20453-7529-47E9-B3AF-BA848DEC9158}" type="pres">
      <dgm:prSet presAssocID="{AB40AFCE-73A1-4FE7-BD69-88CE3B967DA7}" presName="thickLine" presStyleLbl="alignNode1" presStyleIdx="1" presStyleCnt="3"/>
      <dgm:spPr/>
    </dgm:pt>
    <dgm:pt modelId="{87D593B6-36C2-4EAD-9408-58434BE84109}" type="pres">
      <dgm:prSet presAssocID="{AB40AFCE-73A1-4FE7-BD69-88CE3B967DA7}" presName="horz1" presStyleCnt="0"/>
      <dgm:spPr/>
    </dgm:pt>
    <dgm:pt modelId="{3FD916C3-0AC6-40BB-BDA2-097096AFCDA6}" type="pres">
      <dgm:prSet presAssocID="{AB40AFCE-73A1-4FE7-BD69-88CE3B967DA7}" presName="tx1" presStyleLbl="revTx" presStyleIdx="1" presStyleCnt="3"/>
      <dgm:spPr/>
    </dgm:pt>
    <dgm:pt modelId="{B7814E14-A776-4925-BFFB-3FD29E6856CA}" type="pres">
      <dgm:prSet presAssocID="{AB40AFCE-73A1-4FE7-BD69-88CE3B967DA7}" presName="vert1" presStyleCnt="0"/>
      <dgm:spPr/>
    </dgm:pt>
    <dgm:pt modelId="{543B0C84-BC2F-4857-9BC9-620E26545471}" type="pres">
      <dgm:prSet presAssocID="{6C62B88B-49A7-44AB-91D5-12F71327CC05}" presName="thickLine" presStyleLbl="alignNode1" presStyleIdx="2" presStyleCnt="3"/>
      <dgm:spPr/>
    </dgm:pt>
    <dgm:pt modelId="{C64B5902-DD1E-4370-AC3E-6271F242C1C8}" type="pres">
      <dgm:prSet presAssocID="{6C62B88B-49A7-44AB-91D5-12F71327CC05}" presName="horz1" presStyleCnt="0"/>
      <dgm:spPr/>
    </dgm:pt>
    <dgm:pt modelId="{BBBD1A5E-D8A1-4AC2-A66D-6D293AFCB495}" type="pres">
      <dgm:prSet presAssocID="{6C62B88B-49A7-44AB-91D5-12F71327CC05}" presName="tx1" presStyleLbl="revTx" presStyleIdx="2" presStyleCnt="3"/>
      <dgm:spPr/>
    </dgm:pt>
    <dgm:pt modelId="{6D6E26A6-7D73-4157-8996-4FB5F493BB86}" type="pres">
      <dgm:prSet presAssocID="{6C62B88B-49A7-44AB-91D5-12F71327CC05}" presName="vert1" presStyleCnt="0"/>
      <dgm:spPr/>
    </dgm:pt>
  </dgm:ptLst>
  <dgm:cxnLst>
    <dgm:cxn modelId="{B8AF570E-FE28-4C98-9959-E43941FC5A6F}" srcId="{9F1D77B3-064D-4C67-B204-FBE0219518C9}" destId="{6C62B88B-49A7-44AB-91D5-12F71327CC05}" srcOrd="2" destOrd="0" parTransId="{932CB464-71A0-4CF0-B646-592344C39C8F}" sibTransId="{F6944EF8-0EA4-43FD-9815-33BE94D9EF99}"/>
    <dgm:cxn modelId="{89CE1C40-32AB-4907-8175-CE095E47E763}" srcId="{9F1D77B3-064D-4C67-B204-FBE0219518C9}" destId="{AB40AFCE-73A1-4FE7-BD69-88CE3B967DA7}" srcOrd="1" destOrd="0" parTransId="{576188EC-D10F-45A7-9848-CEEF3D914B06}" sibTransId="{C1DDB847-608C-4304-A761-EDBC7C4B441C}"/>
    <dgm:cxn modelId="{62532853-056A-44FE-8C75-E34476D453FD}" type="presOf" srcId="{6C62B88B-49A7-44AB-91D5-12F71327CC05}" destId="{BBBD1A5E-D8A1-4AC2-A66D-6D293AFCB495}" srcOrd="0" destOrd="0" presId="urn:microsoft.com/office/officeart/2008/layout/LinedList"/>
    <dgm:cxn modelId="{092594B7-283E-47E6-A8C0-887DAAEA3450}" type="presOf" srcId="{7F6DA3C2-354C-428E-8DF3-1992ED9C321F}" destId="{AE51CE5C-74F3-42A0-B4B0-7416D688C933}" srcOrd="0" destOrd="0" presId="urn:microsoft.com/office/officeart/2008/layout/LinedList"/>
    <dgm:cxn modelId="{B432F8CE-3371-4496-A3D0-697749A7FB7B}" srcId="{9F1D77B3-064D-4C67-B204-FBE0219518C9}" destId="{7F6DA3C2-354C-428E-8DF3-1992ED9C321F}" srcOrd="0" destOrd="0" parTransId="{4A816591-5C57-41B2-8ADE-A8F51A01052D}" sibTransId="{37792C78-19E1-42BB-B7AE-B7F4C58AE34B}"/>
    <dgm:cxn modelId="{6EFECAD3-1CCD-407C-8834-0BC0F10D2A2F}" type="presOf" srcId="{AB40AFCE-73A1-4FE7-BD69-88CE3B967DA7}" destId="{3FD916C3-0AC6-40BB-BDA2-097096AFCDA6}" srcOrd="0" destOrd="0" presId="urn:microsoft.com/office/officeart/2008/layout/LinedList"/>
    <dgm:cxn modelId="{AA9FECDA-6A20-465E-BF3A-25986BEC381E}" type="presOf" srcId="{9F1D77B3-064D-4C67-B204-FBE0219518C9}" destId="{E4F5DBCA-A73E-4C78-8290-A1A4863985C2}" srcOrd="0" destOrd="0" presId="urn:microsoft.com/office/officeart/2008/layout/LinedList"/>
    <dgm:cxn modelId="{D3A4F2BB-BB8E-4729-AF84-D0CAE95CBFCA}" type="presParOf" srcId="{E4F5DBCA-A73E-4C78-8290-A1A4863985C2}" destId="{D3E7B076-8C64-42D7-936D-49F0672F5954}" srcOrd="0" destOrd="0" presId="urn:microsoft.com/office/officeart/2008/layout/LinedList"/>
    <dgm:cxn modelId="{FAD80486-5CE6-401C-81A7-DB840DF04EE6}" type="presParOf" srcId="{E4F5DBCA-A73E-4C78-8290-A1A4863985C2}" destId="{19FECC9D-5C73-4BAB-B670-0671363ABF2F}" srcOrd="1" destOrd="0" presId="urn:microsoft.com/office/officeart/2008/layout/LinedList"/>
    <dgm:cxn modelId="{A9DD63CD-81C4-4402-BABD-6148B472F482}" type="presParOf" srcId="{19FECC9D-5C73-4BAB-B670-0671363ABF2F}" destId="{AE51CE5C-74F3-42A0-B4B0-7416D688C933}" srcOrd="0" destOrd="0" presId="urn:microsoft.com/office/officeart/2008/layout/LinedList"/>
    <dgm:cxn modelId="{C2715B48-E000-4B85-AF1F-F41F006AEEDB}" type="presParOf" srcId="{19FECC9D-5C73-4BAB-B670-0671363ABF2F}" destId="{43B24924-1FA2-4BEB-988B-367EF2FB8CC8}" srcOrd="1" destOrd="0" presId="urn:microsoft.com/office/officeart/2008/layout/LinedList"/>
    <dgm:cxn modelId="{7BBF9E35-5507-47B7-A54F-01647F07B3CE}" type="presParOf" srcId="{E4F5DBCA-A73E-4C78-8290-A1A4863985C2}" destId="{42E20453-7529-47E9-B3AF-BA848DEC9158}" srcOrd="2" destOrd="0" presId="urn:microsoft.com/office/officeart/2008/layout/LinedList"/>
    <dgm:cxn modelId="{96D5199A-6A4D-4B4D-91D4-3EE738A42343}" type="presParOf" srcId="{E4F5DBCA-A73E-4C78-8290-A1A4863985C2}" destId="{87D593B6-36C2-4EAD-9408-58434BE84109}" srcOrd="3" destOrd="0" presId="urn:microsoft.com/office/officeart/2008/layout/LinedList"/>
    <dgm:cxn modelId="{CF92AA0B-EA57-41D5-9B6F-E53189319B00}" type="presParOf" srcId="{87D593B6-36C2-4EAD-9408-58434BE84109}" destId="{3FD916C3-0AC6-40BB-BDA2-097096AFCDA6}" srcOrd="0" destOrd="0" presId="urn:microsoft.com/office/officeart/2008/layout/LinedList"/>
    <dgm:cxn modelId="{C0B92608-AEF9-4459-A5CA-D27D353DA76C}" type="presParOf" srcId="{87D593B6-36C2-4EAD-9408-58434BE84109}" destId="{B7814E14-A776-4925-BFFB-3FD29E6856CA}" srcOrd="1" destOrd="0" presId="urn:microsoft.com/office/officeart/2008/layout/LinedList"/>
    <dgm:cxn modelId="{389D6327-B260-4590-A150-A69BC75BEBD9}" type="presParOf" srcId="{E4F5DBCA-A73E-4C78-8290-A1A4863985C2}" destId="{543B0C84-BC2F-4857-9BC9-620E26545471}" srcOrd="4" destOrd="0" presId="urn:microsoft.com/office/officeart/2008/layout/LinedList"/>
    <dgm:cxn modelId="{87AA4E01-15A2-4EFC-AEDC-1258C2C2A99E}" type="presParOf" srcId="{E4F5DBCA-A73E-4C78-8290-A1A4863985C2}" destId="{C64B5902-DD1E-4370-AC3E-6271F242C1C8}" srcOrd="5" destOrd="0" presId="urn:microsoft.com/office/officeart/2008/layout/LinedList"/>
    <dgm:cxn modelId="{E6831C91-EE59-4D26-A640-D818FC8084E0}" type="presParOf" srcId="{C64B5902-DD1E-4370-AC3E-6271F242C1C8}" destId="{BBBD1A5E-D8A1-4AC2-A66D-6D293AFCB495}" srcOrd="0" destOrd="0" presId="urn:microsoft.com/office/officeart/2008/layout/LinedList"/>
    <dgm:cxn modelId="{C3EFCF55-BFCD-45A2-ACE7-279E581E0C54}" type="presParOf" srcId="{C64B5902-DD1E-4370-AC3E-6271F242C1C8}" destId="{6D6E26A6-7D73-4157-8996-4FB5F493BB8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0CA2357-1268-4924-B205-FF74653B2274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FD91834-C380-4EC1-A86F-387866BB436C}">
      <dgm:prSet phldrT="[Texto]"/>
      <dgm:spPr/>
      <dgm:t>
        <a:bodyPr/>
        <a:lstStyle/>
        <a:p>
          <a:r>
            <a:rPr lang="es-AR" altLang="es-AR" b="1" dirty="0"/>
            <a:t>Índice:</a:t>
          </a:r>
          <a:r>
            <a:rPr lang="es-AR" altLang="es-AR" dirty="0"/>
            <a:t>  equivale a índice temático de un libro</a:t>
          </a:r>
          <a:endParaRPr lang="es-AR" dirty="0"/>
        </a:p>
      </dgm:t>
    </dgm:pt>
    <dgm:pt modelId="{FF3FE204-B887-4876-9A68-EFBEBBB5050F}" type="parTrans" cxnId="{0B4F67D0-BAC0-46C8-8A7A-128A40F329BC}">
      <dgm:prSet/>
      <dgm:spPr/>
      <dgm:t>
        <a:bodyPr/>
        <a:lstStyle/>
        <a:p>
          <a:endParaRPr lang="es-AR"/>
        </a:p>
      </dgm:t>
    </dgm:pt>
    <dgm:pt modelId="{D4BDE32F-6874-4AFB-9A44-63695BE1FFF8}" type="sibTrans" cxnId="{0B4F67D0-BAC0-46C8-8A7A-128A40F329BC}">
      <dgm:prSet/>
      <dgm:spPr/>
      <dgm:t>
        <a:bodyPr/>
        <a:lstStyle/>
        <a:p>
          <a:endParaRPr lang="es-AR"/>
        </a:p>
      </dgm:t>
    </dgm:pt>
    <dgm:pt modelId="{0E8CB30F-2E56-425F-87DA-ACB4959C4CBB}">
      <dgm:prSet/>
      <dgm:spPr/>
      <dgm:t>
        <a:bodyPr/>
        <a:lstStyle/>
        <a:p>
          <a:r>
            <a:rPr lang="es-AR" altLang="es-AR"/>
            <a:t>(tema, #hoja)</a:t>
          </a:r>
          <a:endParaRPr lang="es-AR" altLang="es-AR" dirty="0"/>
        </a:p>
      </dgm:t>
    </dgm:pt>
    <dgm:pt modelId="{D96F996A-8210-4E75-B8DB-4F43239093BC}" type="parTrans" cxnId="{EF39317C-A715-4684-BACA-0BE7C2844D32}">
      <dgm:prSet/>
      <dgm:spPr/>
      <dgm:t>
        <a:bodyPr/>
        <a:lstStyle/>
        <a:p>
          <a:endParaRPr lang="es-AR"/>
        </a:p>
      </dgm:t>
    </dgm:pt>
    <dgm:pt modelId="{A77DB330-518C-4D11-BA46-EC2D7DB629C9}" type="sibTrans" cxnId="{EF39317C-A715-4684-BACA-0BE7C2844D32}">
      <dgm:prSet/>
      <dgm:spPr/>
      <dgm:t>
        <a:bodyPr/>
        <a:lstStyle/>
        <a:p>
          <a:endParaRPr lang="es-AR"/>
        </a:p>
      </dgm:t>
    </dgm:pt>
    <dgm:pt modelId="{20F42C80-14DB-43F6-A435-050EF118B598}">
      <dgm:prSet/>
      <dgm:spPr/>
      <dgm:t>
        <a:bodyPr/>
        <a:lstStyle/>
        <a:p>
          <a:r>
            <a:rPr lang="es-AR" altLang="es-AR" b="0" dirty="0"/>
            <a:t>(clave, NRR/distancia en bytes)</a:t>
          </a:r>
        </a:p>
      </dgm:t>
    </dgm:pt>
    <dgm:pt modelId="{5101AC4C-DE5E-471C-887A-B8B202702E3F}" type="parTrans" cxnId="{5C21E7AD-04DE-438F-88E1-DF0462E814CF}">
      <dgm:prSet/>
      <dgm:spPr/>
      <dgm:t>
        <a:bodyPr/>
        <a:lstStyle/>
        <a:p>
          <a:endParaRPr lang="es-AR"/>
        </a:p>
      </dgm:t>
    </dgm:pt>
    <dgm:pt modelId="{06701DF4-39BC-4348-BA8B-A8B237B5D075}" type="sibTrans" cxnId="{5C21E7AD-04DE-438F-88E1-DF0462E814CF}">
      <dgm:prSet/>
      <dgm:spPr/>
      <dgm:t>
        <a:bodyPr/>
        <a:lstStyle/>
        <a:p>
          <a:endParaRPr lang="es-AR"/>
        </a:p>
      </dgm:t>
    </dgm:pt>
    <dgm:pt modelId="{9B771CF6-6C1C-4A7B-AEA6-1C6B88B8F83D}">
      <dgm:prSet/>
      <dgm:spPr/>
      <dgm:t>
        <a:bodyPr/>
        <a:lstStyle/>
        <a:p>
          <a:r>
            <a:rPr lang="es-AR" altLang="es-AR" b="1"/>
            <a:t>Estructura más simple es un árbol</a:t>
          </a:r>
          <a:endParaRPr lang="es-AR" altLang="es-AR" b="1" dirty="0"/>
        </a:p>
      </dgm:t>
    </dgm:pt>
    <dgm:pt modelId="{FE4CD7B5-1C04-428C-8B01-5D2183602959}" type="parTrans" cxnId="{956AE85A-03EB-43C5-8C6A-F7A3C3449192}">
      <dgm:prSet/>
      <dgm:spPr/>
      <dgm:t>
        <a:bodyPr/>
        <a:lstStyle/>
        <a:p>
          <a:endParaRPr lang="es-AR"/>
        </a:p>
      </dgm:t>
    </dgm:pt>
    <dgm:pt modelId="{41D3E8AB-FD6A-4A3E-B38B-123B473093D7}" type="sibTrans" cxnId="{956AE85A-03EB-43C5-8C6A-F7A3C3449192}">
      <dgm:prSet/>
      <dgm:spPr/>
      <dgm:t>
        <a:bodyPr/>
        <a:lstStyle/>
        <a:p>
          <a:endParaRPr lang="es-AR"/>
        </a:p>
      </dgm:t>
    </dgm:pt>
    <dgm:pt modelId="{D1265FAA-B4A9-4503-B076-C54B816B2B44}">
      <dgm:prSet/>
      <dgm:spPr/>
      <dgm:t>
        <a:bodyPr/>
        <a:lstStyle/>
        <a:p>
          <a:r>
            <a:rPr lang="es-AR" altLang="es-AR" b="0" dirty="0">
              <a:solidFill>
                <a:schemeClr val="tx1"/>
              </a:solidFill>
            </a:rPr>
            <a:t>Característica fundamental</a:t>
          </a:r>
        </a:p>
      </dgm:t>
    </dgm:pt>
    <dgm:pt modelId="{896AF567-1485-4E9C-BE44-7AE550E7F4C6}" type="parTrans" cxnId="{9624413A-2605-4531-87F7-50030FD96055}">
      <dgm:prSet/>
      <dgm:spPr/>
      <dgm:t>
        <a:bodyPr/>
        <a:lstStyle/>
        <a:p>
          <a:endParaRPr lang="es-AR"/>
        </a:p>
      </dgm:t>
    </dgm:pt>
    <dgm:pt modelId="{BB485768-360E-4C3C-9B49-71B331EABD71}" type="sibTrans" cxnId="{9624413A-2605-4531-87F7-50030FD96055}">
      <dgm:prSet/>
      <dgm:spPr/>
      <dgm:t>
        <a:bodyPr/>
        <a:lstStyle/>
        <a:p>
          <a:endParaRPr lang="es-AR"/>
        </a:p>
      </dgm:t>
    </dgm:pt>
    <dgm:pt modelId="{B35FB50F-A16A-4B4D-AF22-DD7D084E5FF2}">
      <dgm:prSet/>
      <dgm:spPr/>
      <dgm:t>
        <a:bodyPr/>
        <a:lstStyle/>
        <a:p>
          <a:r>
            <a:rPr lang="es-AR" altLang="es-AR" b="1" dirty="0">
              <a:solidFill>
                <a:schemeClr val="tx1"/>
              </a:solidFill>
            </a:rPr>
            <a:t>Permite imponer orden en un archivo sin que realmente este se r</a:t>
          </a:r>
          <a:r>
            <a:rPr lang="es-AR" altLang="es-AR" b="1" dirty="0">
              <a:solidFill>
                <a:schemeClr val="bg2"/>
              </a:solidFill>
            </a:rPr>
            <a:t>eacomode</a:t>
          </a:r>
        </a:p>
      </dgm:t>
    </dgm:pt>
    <dgm:pt modelId="{0C42B6DE-D413-4CF4-9A13-5F6B2DF47971}" type="parTrans" cxnId="{C7348BAA-A9F2-42E3-A4E2-2CC15A763980}">
      <dgm:prSet/>
      <dgm:spPr/>
      <dgm:t>
        <a:bodyPr/>
        <a:lstStyle/>
        <a:p>
          <a:endParaRPr lang="es-AR"/>
        </a:p>
      </dgm:t>
    </dgm:pt>
    <dgm:pt modelId="{B6F11A38-F82E-4D8D-B878-70087A5B551C}" type="sibTrans" cxnId="{C7348BAA-A9F2-42E3-A4E2-2CC15A763980}">
      <dgm:prSet/>
      <dgm:spPr/>
      <dgm:t>
        <a:bodyPr/>
        <a:lstStyle/>
        <a:p>
          <a:endParaRPr lang="es-AR"/>
        </a:p>
      </dgm:t>
    </dgm:pt>
    <dgm:pt modelId="{E9CA45CE-B756-44FD-A4E1-FF95EE14F1E7}" type="pres">
      <dgm:prSet presAssocID="{30CA2357-1268-4924-B205-FF74653B2274}" presName="vert0" presStyleCnt="0">
        <dgm:presLayoutVars>
          <dgm:dir/>
          <dgm:animOne val="branch"/>
          <dgm:animLvl val="lvl"/>
        </dgm:presLayoutVars>
      </dgm:prSet>
      <dgm:spPr/>
    </dgm:pt>
    <dgm:pt modelId="{00ACE7B6-4C6D-41E9-90F4-BACF037A02B9}" type="pres">
      <dgm:prSet presAssocID="{AFD91834-C380-4EC1-A86F-387866BB436C}" presName="thickLine" presStyleLbl="alignNode1" presStyleIdx="0" presStyleCnt="2"/>
      <dgm:spPr/>
    </dgm:pt>
    <dgm:pt modelId="{3015F849-C714-4E11-8395-76AF9D570192}" type="pres">
      <dgm:prSet presAssocID="{AFD91834-C380-4EC1-A86F-387866BB436C}" presName="horz1" presStyleCnt="0"/>
      <dgm:spPr/>
    </dgm:pt>
    <dgm:pt modelId="{C88C6681-C1CC-429A-B6B4-B8DA78999B5A}" type="pres">
      <dgm:prSet presAssocID="{AFD91834-C380-4EC1-A86F-387866BB436C}" presName="tx1" presStyleLbl="revTx" presStyleIdx="0" presStyleCnt="6"/>
      <dgm:spPr/>
    </dgm:pt>
    <dgm:pt modelId="{3ABCD22B-4944-4862-87F3-F70EB36FBFED}" type="pres">
      <dgm:prSet presAssocID="{AFD91834-C380-4EC1-A86F-387866BB436C}" presName="vert1" presStyleCnt="0"/>
      <dgm:spPr/>
    </dgm:pt>
    <dgm:pt modelId="{717FF84A-44A1-476E-8D85-6BB97B61C49C}" type="pres">
      <dgm:prSet presAssocID="{0E8CB30F-2E56-425F-87DA-ACB4959C4CBB}" presName="vertSpace2a" presStyleCnt="0"/>
      <dgm:spPr/>
    </dgm:pt>
    <dgm:pt modelId="{0B51C700-B057-4185-BEBE-26F0418B128F}" type="pres">
      <dgm:prSet presAssocID="{0E8CB30F-2E56-425F-87DA-ACB4959C4CBB}" presName="horz2" presStyleCnt="0"/>
      <dgm:spPr/>
    </dgm:pt>
    <dgm:pt modelId="{E6CA2FA2-F147-4C1F-84D9-5D5721180A30}" type="pres">
      <dgm:prSet presAssocID="{0E8CB30F-2E56-425F-87DA-ACB4959C4CBB}" presName="horzSpace2" presStyleCnt="0"/>
      <dgm:spPr/>
    </dgm:pt>
    <dgm:pt modelId="{5F1BD613-46DA-48F1-A8A4-D818003A9DEA}" type="pres">
      <dgm:prSet presAssocID="{0E8CB30F-2E56-425F-87DA-ACB4959C4CBB}" presName="tx2" presStyleLbl="revTx" presStyleIdx="1" presStyleCnt="6"/>
      <dgm:spPr/>
    </dgm:pt>
    <dgm:pt modelId="{C64569C6-5672-4921-A12E-675FFE1C77FD}" type="pres">
      <dgm:prSet presAssocID="{0E8CB30F-2E56-425F-87DA-ACB4959C4CBB}" presName="vert2" presStyleCnt="0"/>
      <dgm:spPr/>
    </dgm:pt>
    <dgm:pt modelId="{5151A10E-68A8-424F-92C0-555B8931FC58}" type="pres">
      <dgm:prSet presAssocID="{0E8CB30F-2E56-425F-87DA-ACB4959C4CBB}" presName="thinLine2b" presStyleLbl="callout" presStyleIdx="0" presStyleCnt="4"/>
      <dgm:spPr/>
    </dgm:pt>
    <dgm:pt modelId="{9610CE0C-83DC-4F09-8E3C-2F37867E75FE}" type="pres">
      <dgm:prSet presAssocID="{0E8CB30F-2E56-425F-87DA-ACB4959C4CBB}" presName="vertSpace2b" presStyleCnt="0"/>
      <dgm:spPr/>
    </dgm:pt>
    <dgm:pt modelId="{C6B3F378-5893-4652-A9A5-3CACE663938A}" type="pres">
      <dgm:prSet presAssocID="{20F42C80-14DB-43F6-A435-050EF118B598}" presName="horz2" presStyleCnt="0"/>
      <dgm:spPr/>
    </dgm:pt>
    <dgm:pt modelId="{CAA1DF5C-FFD9-4219-8A6F-C7F847F516E0}" type="pres">
      <dgm:prSet presAssocID="{20F42C80-14DB-43F6-A435-050EF118B598}" presName="horzSpace2" presStyleCnt="0"/>
      <dgm:spPr/>
    </dgm:pt>
    <dgm:pt modelId="{D3D142B5-8BB4-4977-AE89-EE884AE4124D}" type="pres">
      <dgm:prSet presAssocID="{20F42C80-14DB-43F6-A435-050EF118B598}" presName="tx2" presStyleLbl="revTx" presStyleIdx="2" presStyleCnt="6"/>
      <dgm:spPr/>
    </dgm:pt>
    <dgm:pt modelId="{7130C009-B1C2-4555-87D3-7A54D445AD69}" type="pres">
      <dgm:prSet presAssocID="{20F42C80-14DB-43F6-A435-050EF118B598}" presName="vert2" presStyleCnt="0"/>
      <dgm:spPr/>
    </dgm:pt>
    <dgm:pt modelId="{BA2128D3-C2F2-458E-890E-0FE69B04ED4A}" type="pres">
      <dgm:prSet presAssocID="{20F42C80-14DB-43F6-A435-050EF118B598}" presName="thinLine2b" presStyleLbl="callout" presStyleIdx="1" presStyleCnt="4"/>
      <dgm:spPr/>
    </dgm:pt>
    <dgm:pt modelId="{2DF89F9E-2382-4DE0-B86D-2EF3DB87BDB3}" type="pres">
      <dgm:prSet presAssocID="{20F42C80-14DB-43F6-A435-050EF118B598}" presName="vertSpace2b" presStyleCnt="0"/>
      <dgm:spPr/>
    </dgm:pt>
    <dgm:pt modelId="{756B8775-DB79-41B0-886C-D1ADC3580BC9}" type="pres">
      <dgm:prSet presAssocID="{9B771CF6-6C1C-4A7B-AEA6-1C6B88B8F83D}" presName="horz2" presStyleCnt="0"/>
      <dgm:spPr/>
    </dgm:pt>
    <dgm:pt modelId="{663DAF73-0EEE-4524-93AF-111CC1C74169}" type="pres">
      <dgm:prSet presAssocID="{9B771CF6-6C1C-4A7B-AEA6-1C6B88B8F83D}" presName="horzSpace2" presStyleCnt="0"/>
      <dgm:spPr/>
    </dgm:pt>
    <dgm:pt modelId="{5702C72A-C202-4727-8A9B-60BEEC53B9A3}" type="pres">
      <dgm:prSet presAssocID="{9B771CF6-6C1C-4A7B-AEA6-1C6B88B8F83D}" presName="tx2" presStyleLbl="revTx" presStyleIdx="3" presStyleCnt="6"/>
      <dgm:spPr/>
    </dgm:pt>
    <dgm:pt modelId="{CB5B32AC-17DF-4795-8137-D0367D2717E4}" type="pres">
      <dgm:prSet presAssocID="{9B771CF6-6C1C-4A7B-AEA6-1C6B88B8F83D}" presName="vert2" presStyleCnt="0"/>
      <dgm:spPr/>
    </dgm:pt>
    <dgm:pt modelId="{F868E88F-BA28-4D6B-BAEC-B522ED52078B}" type="pres">
      <dgm:prSet presAssocID="{9B771CF6-6C1C-4A7B-AEA6-1C6B88B8F83D}" presName="thinLine2b" presStyleLbl="callout" presStyleIdx="2" presStyleCnt="4"/>
      <dgm:spPr/>
    </dgm:pt>
    <dgm:pt modelId="{FE3F119F-7C10-4ECA-B334-3ED16E00B89D}" type="pres">
      <dgm:prSet presAssocID="{9B771CF6-6C1C-4A7B-AEA6-1C6B88B8F83D}" presName="vertSpace2b" presStyleCnt="0"/>
      <dgm:spPr/>
    </dgm:pt>
    <dgm:pt modelId="{63DCA257-486D-4B79-8BD6-F5A2CF57264D}" type="pres">
      <dgm:prSet presAssocID="{D1265FAA-B4A9-4503-B076-C54B816B2B44}" presName="thickLine" presStyleLbl="alignNode1" presStyleIdx="1" presStyleCnt="2"/>
      <dgm:spPr/>
    </dgm:pt>
    <dgm:pt modelId="{0919FE55-C65E-4400-AE56-C618C927BBA5}" type="pres">
      <dgm:prSet presAssocID="{D1265FAA-B4A9-4503-B076-C54B816B2B44}" presName="horz1" presStyleCnt="0"/>
      <dgm:spPr/>
    </dgm:pt>
    <dgm:pt modelId="{A6A8E742-9963-42E5-8B3B-DBED23A158BC}" type="pres">
      <dgm:prSet presAssocID="{D1265FAA-B4A9-4503-B076-C54B816B2B44}" presName="tx1" presStyleLbl="revTx" presStyleIdx="4" presStyleCnt="6"/>
      <dgm:spPr/>
    </dgm:pt>
    <dgm:pt modelId="{74EE73AB-F83A-48FE-BE38-C10A6EAA8E40}" type="pres">
      <dgm:prSet presAssocID="{D1265FAA-B4A9-4503-B076-C54B816B2B44}" presName="vert1" presStyleCnt="0"/>
      <dgm:spPr/>
    </dgm:pt>
    <dgm:pt modelId="{F35702E2-08F1-4F84-B8E1-E32EDFD17FCD}" type="pres">
      <dgm:prSet presAssocID="{B35FB50F-A16A-4B4D-AF22-DD7D084E5FF2}" presName="vertSpace2a" presStyleCnt="0"/>
      <dgm:spPr/>
    </dgm:pt>
    <dgm:pt modelId="{BE21B326-8334-4FA6-BD65-83F361EC17BD}" type="pres">
      <dgm:prSet presAssocID="{B35FB50F-A16A-4B4D-AF22-DD7D084E5FF2}" presName="horz2" presStyleCnt="0"/>
      <dgm:spPr/>
    </dgm:pt>
    <dgm:pt modelId="{CB0A812E-FB23-435B-8D53-4DE5E973B169}" type="pres">
      <dgm:prSet presAssocID="{B35FB50F-A16A-4B4D-AF22-DD7D084E5FF2}" presName="horzSpace2" presStyleCnt="0"/>
      <dgm:spPr/>
    </dgm:pt>
    <dgm:pt modelId="{54FE2913-F5F7-4C1B-A5E6-157916C07090}" type="pres">
      <dgm:prSet presAssocID="{B35FB50F-A16A-4B4D-AF22-DD7D084E5FF2}" presName="tx2" presStyleLbl="revTx" presStyleIdx="5" presStyleCnt="6"/>
      <dgm:spPr/>
    </dgm:pt>
    <dgm:pt modelId="{C054E1C2-1DC4-47A8-A8EE-A5C622D0055E}" type="pres">
      <dgm:prSet presAssocID="{B35FB50F-A16A-4B4D-AF22-DD7D084E5FF2}" presName="vert2" presStyleCnt="0"/>
      <dgm:spPr/>
    </dgm:pt>
    <dgm:pt modelId="{93965FF5-01E8-4590-BD16-D303832E1144}" type="pres">
      <dgm:prSet presAssocID="{B35FB50F-A16A-4B4D-AF22-DD7D084E5FF2}" presName="thinLine2b" presStyleLbl="callout" presStyleIdx="3" presStyleCnt="4"/>
      <dgm:spPr/>
    </dgm:pt>
    <dgm:pt modelId="{812848D0-9515-4802-96E1-643590D18B7D}" type="pres">
      <dgm:prSet presAssocID="{B35FB50F-A16A-4B4D-AF22-DD7D084E5FF2}" presName="vertSpace2b" presStyleCnt="0"/>
      <dgm:spPr/>
    </dgm:pt>
  </dgm:ptLst>
  <dgm:cxnLst>
    <dgm:cxn modelId="{CE96DB23-E360-4045-AB23-FD297AEAD3A5}" type="presOf" srcId="{AFD91834-C380-4EC1-A86F-387866BB436C}" destId="{C88C6681-C1CC-429A-B6B4-B8DA78999B5A}" srcOrd="0" destOrd="0" presId="urn:microsoft.com/office/officeart/2008/layout/LinedList"/>
    <dgm:cxn modelId="{F0C2B025-4AF3-4934-8005-C056F994DA15}" type="presOf" srcId="{20F42C80-14DB-43F6-A435-050EF118B598}" destId="{D3D142B5-8BB4-4977-AE89-EE884AE4124D}" srcOrd="0" destOrd="0" presId="urn:microsoft.com/office/officeart/2008/layout/LinedList"/>
    <dgm:cxn modelId="{9624413A-2605-4531-87F7-50030FD96055}" srcId="{30CA2357-1268-4924-B205-FF74653B2274}" destId="{D1265FAA-B4A9-4503-B076-C54B816B2B44}" srcOrd="1" destOrd="0" parTransId="{896AF567-1485-4E9C-BE44-7AE550E7F4C6}" sibTransId="{BB485768-360E-4C3C-9B49-71B331EABD71}"/>
    <dgm:cxn modelId="{F7C32543-5ABA-4394-8F54-47D71E543010}" type="presOf" srcId="{0E8CB30F-2E56-425F-87DA-ACB4959C4CBB}" destId="{5F1BD613-46DA-48F1-A8A4-D818003A9DEA}" srcOrd="0" destOrd="0" presId="urn:microsoft.com/office/officeart/2008/layout/LinedList"/>
    <dgm:cxn modelId="{956AE85A-03EB-43C5-8C6A-F7A3C3449192}" srcId="{AFD91834-C380-4EC1-A86F-387866BB436C}" destId="{9B771CF6-6C1C-4A7B-AEA6-1C6B88B8F83D}" srcOrd="2" destOrd="0" parTransId="{FE4CD7B5-1C04-428C-8B01-5D2183602959}" sibTransId="{41D3E8AB-FD6A-4A3E-B38B-123B473093D7}"/>
    <dgm:cxn modelId="{EF39317C-A715-4684-BACA-0BE7C2844D32}" srcId="{AFD91834-C380-4EC1-A86F-387866BB436C}" destId="{0E8CB30F-2E56-425F-87DA-ACB4959C4CBB}" srcOrd="0" destOrd="0" parTransId="{D96F996A-8210-4E75-B8DB-4F43239093BC}" sibTransId="{A77DB330-518C-4D11-BA46-EC2D7DB629C9}"/>
    <dgm:cxn modelId="{554FB59E-DC45-4530-BB79-BE59FED73C32}" type="presOf" srcId="{B35FB50F-A16A-4B4D-AF22-DD7D084E5FF2}" destId="{54FE2913-F5F7-4C1B-A5E6-157916C07090}" srcOrd="0" destOrd="0" presId="urn:microsoft.com/office/officeart/2008/layout/LinedList"/>
    <dgm:cxn modelId="{C7348BAA-A9F2-42E3-A4E2-2CC15A763980}" srcId="{D1265FAA-B4A9-4503-B076-C54B816B2B44}" destId="{B35FB50F-A16A-4B4D-AF22-DD7D084E5FF2}" srcOrd="0" destOrd="0" parTransId="{0C42B6DE-D413-4CF4-9A13-5F6B2DF47971}" sibTransId="{B6F11A38-F82E-4D8D-B878-70087A5B551C}"/>
    <dgm:cxn modelId="{5C21E7AD-04DE-438F-88E1-DF0462E814CF}" srcId="{AFD91834-C380-4EC1-A86F-387866BB436C}" destId="{20F42C80-14DB-43F6-A435-050EF118B598}" srcOrd="1" destOrd="0" parTransId="{5101AC4C-DE5E-471C-887A-B8B202702E3F}" sibTransId="{06701DF4-39BC-4348-BA8B-A8B237B5D075}"/>
    <dgm:cxn modelId="{309860BA-9844-463E-963E-7EF43F69DD5A}" type="presOf" srcId="{9B771CF6-6C1C-4A7B-AEA6-1C6B88B8F83D}" destId="{5702C72A-C202-4727-8A9B-60BEEC53B9A3}" srcOrd="0" destOrd="0" presId="urn:microsoft.com/office/officeart/2008/layout/LinedList"/>
    <dgm:cxn modelId="{0B4F67D0-BAC0-46C8-8A7A-128A40F329BC}" srcId="{30CA2357-1268-4924-B205-FF74653B2274}" destId="{AFD91834-C380-4EC1-A86F-387866BB436C}" srcOrd="0" destOrd="0" parTransId="{FF3FE204-B887-4876-9A68-EFBEBBB5050F}" sibTransId="{D4BDE32F-6874-4AFB-9A44-63695BE1FFF8}"/>
    <dgm:cxn modelId="{566276F4-3F17-430E-AA1C-46BCE667D8D3}" type="presOf" srcId="{30CA2357-1268-4924-B205-FF74653B2274}" destId="{E9CA45CE-B756-44FD-A4E1-FF95EE14F1E7}" srcOrd="0" destOrd="0" presId="urn:microsoft.com/office/officeart/2008/layout/LinedList"/>
    <dgm:cxn modelId="{3629EEF9-839B-46D8-AEB7-36586FF79891}" type="presOf" srcId="{D1265FAA-B4A9-4503-B076-C54B816B2B44}" destId="{A6A8E742-9963-42E5-8B3B-DBED23A158BC}" srcOrd="0" destOrd="0" presId="urn:microsoft.com/office/officeart/2008/layout/LinedList"/>
    <dgm:cxn modelId="{B02C4990-D807-4222-ADD1-42D1C15B87C5}" type="presParOf" srcId="{E9CA45CE-B756-44FD-A4E1-FF95EE14F1E7}" destId="{00ACE7B6-4C6D-41E9-90F4-BACF037A02B9}" srcOrd="0" destOrd="0" presId="urn:microsoft.com/office/officeart/2008/layout/LinedList"/>
    <dgm:cxn modelId="{4673125A-15BF-4DE7-9B51-00E6498F6CBE}" type="presParOf" srcId="{E9CA45CE-B756-44FD-A4E1-FF95EE14F1E7}" destId="{3015F849-C714-4E11-8395-76AF9D570192}" srcOrd="1" destOrd="0" presId="urn:microsoft.com/office/officeart/2008/layout/LinedList"/>
    <dgm:cxn modelId="{8AFB268D-ECD6-4865-A633-7FF982F7A980}" type="presParOf" srcId="{3015F849-C714-4E11-8395-76AF9D570192}" destId="{C88C6681-C1CC-429A-B6B4-B8DA78999B5A}" srcOrd="0" destOrd="0" presId="urn:microsoft.com/office/officeart/2008/layout/LinedList"/>
    <dgm:cxn modelId="{378E8D56-D799-4C27-A1EA-F13508267D2A}" type="presParOf" srcId="{3015F849-C714-4E11-8395-76AF9D570192}" destId="{3ABCD22B-4944-4862-87F3-F70EB36FBFED}" srcOrd="1" destOrd="0" presId="urn:microsoft.com/office/officeart/2008/layout/LinedList"/>
    <dgm:cxn modelId="{68C8DB3A-CCD0-420F-92CD-4EAC2D21C351}" type="presParOf" srcId="{3ABCD22B-4944-4862-87F3-F70EB36FBFED}" destId="{717FF84A-44A1-476E-8D85-6BB97B61C49C}" srcOrd="0" destOrd="0" presId="urn:microsoft.com/office/officeart/2008/layout/LinedList"/>
    <dgm:cxn modelId="{02CC2281-82D9-45AA-BEB7-24DC3B48BF05}" type="presParOf" srcId="{3ABCD22B-4944-4862-87F3-F70EB36FBFED}" destId="{0B51C700-B057-4185-BEBE-26F0418B128F}" srcOrd="1" destOrd="0" presId="urn:microsoft.com/office/officeart/2008/layout/LinedList"/>
    <dgm:cxn modelId="{7199C902-9F51-4E9A-BD48-99D74675CF9F}" type="presParOf" srcId="{0B51C700-B057-4185-BEBE-26F0418B128F}" destId="{E6CA2FA2-F147-4C1F-84D9-5D5721180A30}" srcOrd="0" destOrd="0" presId="urn:microsoft.com/office/officeart/2008/layout/LinedList"/>
    <dgm:cxn modelId="{F7151C53-0480-40A8-920D-EA644CDB9CCF}" type="presParOf" srcId="{0B51C700-B057-4185-BEBE-26F0418B128F}" destId="{5F1BD613-46DA-48F1-A8A4-D818003A9DEA}" srcOrd="1" destOrd="0" presId="urn:microsoft.com/office/officeart/2008/layout/LinedList"/>
    <dgm:cxn modelId="{BF06CE3A-383A-46E7-BD12-8A2E020A9CAD}" type="presParOf" srcId="{0B51C700-B057-4185-BEBE-26F0418B128F}" destId="{C64569C6-5672-4921-A12E-675FFE1C77FD}" srcOrd="2" destOrd="0" presId="urn:microsoft.com/office/officeart/2008/layout/LinedList"/>
    <dgm:cxn modelId="{4FA0D3B2-9F92-46F0-BCE4-B9FD730C729E}" type="presParOf" srcId="{3ABCD22B-4944-4862-87F3-F70EB36FBFED}" destId="{5151A10E-68A8-424F-92C0-555B8931FC58}" srcOrd="2" destOrd="0" presId="urn:microsoft.com/office/officeart/2008/layout/LinedList"/>
    <dgm:cxn modelId="{8F4C41ED-8659-4C0B-8407-0524D33FE961}" type="presParOf" srcId="{3ABCD22B-4944-4862-87F3-F70EB36FBFED}" destId="{9610CE0C-83DC-4F09-8E3C-2F37867E75FE}" srcOrd="3" destOrd="0" presId="urn:microsoft.com/office/officeart/2008/layout/LinedList"/>
    <dgm:cxn modelId="{7AD8AB06-9633-4E11-9C7D-081438A64B53}" type="presParOf" srcId="{3ABCD22B-4944-4862-87F3-F70EB36FBFED}" destId="{C6B3F378-5893-4652-A9A5-3CACE663938A}" srcOrd="4" destOrd="0" presId="urn:microsoft.com/office/officeart/2008/layout/LinedList"/>
    <dgm:cxn modelId="{63C0AA98-A042-42F7-9879-3380FBA07EB1}" type="presParOf" srcId="{C6B3F378-5893-4652-A9A5-3CACE663938A}" destId="{CAA1DF5C-FFD9-4219-8A6F-C7F847F516E0}" srcOrd="0" destOrd="0" presId="urn:microsoft.com/office/officeart/2008/layout/LinedList"/>
    <dgm:cxn modelId="{B7BA3C92-A04B-4B63-9BF5-6056E44AC255}" type="presParOf" srcId="{C6B3F378-5893-4652-A9A5-3CACE663938A}" destId="{D3D142B5-8BB4-4977-AE89-EE884AE4124D}" srcOrd="1" destOrd="0" presId="urn:microsoft.com/office/officeart/2008/layout/LinedList"/>
    <dgm:cxn modelId="{2DDB34EB-1ADA-4DF7-87C9-F4CD822022F3}" type="presParOf" srcId="{C6B3F378-5893-4652-A9A5-3CACE663938A}" destId="{7130C009-B1C2-4555-87D3-7A54D445AD69}" srcOrd="2" destOrd="0" presId="urn:microsoft.com/office/officeart/2008/layout/LinedList"/>
    <dgm:cxn modelId="{64436FF9-4A79-4EE1-A007-4C43F1E82031}" type="presParOf" srcId="{3ABCD22B-4944-4862-87F3-F70EB36FBFED}" destId="{BA2128D3-C2F2-458E-890E-0FE69B04ED4A}" srcOrd="5" destOrd="0" presId="urn:microsoft.com/office/officeart/2008/layout/LinedList"/>
    <dgm:cxn modelId="{B9BB150C-E0E0-4817-89F9-C7D827DED619}" type="presParOf" srcId="{3ABCD22B-4944-4862-87F3-F70EB36FBFED}" destId="{2DF89F9E-2382-4DE0-B86D-2EF3DB87BDB3}" srcOrd="6" destOrd="0" presId="urn:microsoft.com/office/officeart/2008/layout/LinedList"/>
    <dgm:cxn modelId="{C0ADB9D3-91BB-4A3E-B228-1AF771FB8055}" type="presParOf" srcId="{3ABCD22B-4944-4862-87F3-F70EB36FBFED}" destId="{756B8775-DB79-41B0-886C-D1ADC3580BC9}" srcOrd="7" destOrd="0" presId="urn:microsoft.com/office/officeart/2008/layout/LinedList"/>
    <dgm:cxn modelId="{55264BDF-714A-4047-83FA-4CE74B8D53F8}" type="presParOf" srcId="{756B8775-DB79-41B0-886C-D1ADC3580BC9}" destId="{663DAF73-0EEE-4524-93AF-111CC1C74169}" srcOrd="0" destOrd="0" presId="urn:microsoft.com/office/officeart/2008/layout/LinedList"/>
    <dgm:cxn modelId="{79448D82-A405-4AAD-B119-7D30D4BF882E}" type="presParOf" srcId="{756B8775-DB79-41B0-886C-D1ADC3580BC9}" destId="{5702C72A-C202-4727-8A9B-60BEEC53B9A3}" srcOrd="1" destOrd="0" presId="urn:microsoft.com/office/officeart/2008/layout/LinedList"/>
    <dgm:cxn modelId="{A7B0B83C-F583-4167-9C47-DBAE9CC40017}" type="presParOf" srcId="{756B8775-DB79-41B0-886C-D1ADC3580BC9}" destId="{CB5B32AC-17DF-4795-8137-D0367D2717E4}" srcOrd="2" destOrd="0" presId="urn:microsoft.com/office/officeart/2008/layout/LinedList"/>
    <dgm:cxn modelId="{BB6CC629-ED3F-4E61-891F-322A793E5F15}" type="presParOf" srcId="{3ABCD22B-4944-4862-87F3-F70EB36FBFED}" destId="{F868E88F-BA28-4D6B-BAEC-B522ED52078B}" srcOrd="8" destOrd="0" presId="urn:microsoft.com/office/officeart/2008/layout/LinedList"/>
    <dgm:cxn modelId="{6F404907-08CE-4980-B47A-7FDC4F938415}" type="presParOf" srcId="{3ABCD22B-4944-4862-87F3-F70EB36FBFED}" destId="{FE3F119F-7C10-4ECA-B334-3ED16E00B89D}" srcOrd="9" destOrd="0" presId="urn:microsoft.com/office/officeart/2008/layout/LinedList"/>
    <dgm:cxn modelId="{8EF1BD93-6177-484C-845C-CCB9FC9E3267}" type="presParOf" srcId="{E9CA45CE-B756-44FD-A4E1-FF95EE14F1E7}" destId="{63DCA257-486D-4B79-8BD6-F5A2CF57264D}" srcOrd="2" destOrd="0" presId="urn:microsoft.com/office/officeart/2008/layout/LinedList"/>
    <dgm:cxn modelId="{91AC6E4E-8728-490F-91F1-F822DBE1E0DD}" type="presParOf" srcId="{E9CA45CE-B756-44FD-A4E1-FF95EE14F1E7}" destId="{0919FE55-C65E-4400-AE56-C618C927BBA5}" srcOrd="3" destOrd="0" presId="urn:microsoft.com/office/officeart/2008/layout/LinedList"/>
    <dgm:cxn modelId="{8963B7DA-28E4-47CA-8858-9893AF629AF8}" type="presParOf" srcId="{0919FE55-C65E-4400-AE56-C618C927BBA5}" destId="{A6A8E742-9963-42E5-8B3B-DBED23A158BC}" srcOrd="0" destOrd="0" presId="urn:microsoft.com/office/officeart/2008/layout/LinedList"/>
    <dgm:cxn modelId="{B3D716B3-3951-46BD-8DA2-50E91E390FCA}" type="presParOf" srcId="{0919FE55-C65E-4400-AE56-C618C927BBA5}" destId="{74EE73AB-F83A-48FE-BE38-C10A6EAA8E40}" srcOrd="1" destOrd="0" presId="urn:microsoft.com/office/officeart/2008/layout/LinedList"/>
    <dgm:cxn modelId="{E04261B1-8C7E-4CA0-AD84-49BF29DD3D95}" type="presParOf" srcId="{74EE73AB-F83A-48FE-BE38-C10A6EAA8E40}" destId="{F35702E2-08F1-4F84-B8E1-E32EDFD17FCD}" srcOrd="0" destOrd="0" presId="urn:microsoft.com/office/officeart/2008/layout/LinedList"/>
    <dgm:cxn modelId="{1CEEF685-11C6-4F12-8B0F-B199D898E5B7}" type="presParOf" srcId="{74EE73AB-F83A-48FE-BE38-C10A6EAA8E40}" destId="{BE21B326-8334-4FA6-BD65-83F361EC17BD}" srcOrd="1" destOrd="0" presId="urn:microsoft.com/office/officeart/2008/layout/LinedList"/>
    <dgm:cxn modelId="{58682C50-5D03-4983-9B87-D8A72B595132}" type="presParOf" srcId="{BE21B326-8334-4FA6-BD65-83F361EC17BD}" destId="{CB0A812E-FB23-435B-8D53-4DE5E973B169}" srcOrd="0" destOrd="0" presId="urn:microsoft.com/office/officeart/2008/layout/LinedList"/>
    <dgm:cxn modelId="{1C5F253B-3EED-4640-A2C5-C0733A259387}" type="presParOf" srcId="{BE21B326-8334-4FA6-BD65-83F361EC17BD}" destId="{54FE2913-F5F7-4C1B-A5E6-157916C07090}" srcOrd="1" destOrd="0" presId="urn:microsoft.com/office/officeart/2008/layout/LinedList"/>
    <dgm:cxn modelId="{165559DE-41ED-4747-BF5E-B2A6F1507362}" type="presParOf" srcId="{BE21B326-8334-4FA6-BD65-83F361EC17BD}" destId="{C054E1C2-1DC4-47A8-A8EE-A5C622D0055E}" srcOrd="2" destOrd="0" presId="urn:microsoft.com/office/officeart/2008/layout/LinedList"/>
    <dgm:cxn modelId="{4A4C00D0-6DF3-4DD9-B908-FAFBF5A3A259}" type="presParOf" srcId="{74EE73AB-F83A-48FE-BE38-C10A6EAA8E40}" destId="{93965FF5-01E8-4590-BD16-D303832E1144}" srcOrd="2" destOrd="0" presId="urn:microsoft.com/office/officeart/2008/layout/LinedList"/>
    <dgm:cxn modelId="{D052E98D-E4F6-4A72-B882-805BEE8CC9BF}" type="presParOf" srcId="{74EE73AB-F83A-48FE-BE38-C10A6EAA8E40}" destId="{812848D0-9515-4802-96E1-643590D18B7D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685FAED-1160-482A-960C-42AE60F613C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174460A-C6E2-49B3-9E13-2EBB337B8B45}">
      <dgm:prSet phldrT="[Texto]"/>
      <dgm:spPr/>
      <dgm:t>
        <a:bodyPr/>
        <a:lstStyle/>
        <a:p>
          <a:r>
            <a:rPr lang="es-AR" altLang="es-AR"/>
            <a:t>Llave primaria: cía grabadora + Nº de identificación de la cía </a:t>
          </a:r>
          <a:endParaRPr lang="es-AR" dirty="0"/>
        </a:p>
      </dgm:t>
    </dgm:pt>
    <dgm:pt modelId="{352E4460-E6D9-4F20-9356-4D28377920CF}" type="parTrans" cxnId="{2C67F233-83E0-4DE7-86FF-3262E86F6D86}">
      <dgm:prSet/>
      <dgm:spPr/>
      <dgm:t>
        <a:bodyPr/>
        <a:lstStyle/>
        <a:p>
          <a:endParaRPr lang="es-AR"/>
        </a:p>
      </dgm:t>
    </dgm:pt>
    <dgm:pt modelId="{9711D69B-E249-49BC-874F-ADA6644E0E50}" type="sibTrans" cxnId="{2C67F233-83E0-4DE7-86FF-3262E86F6D86}">
      <dgm:prSet/>
      <dgm:spPr/>
      <dgm:t>
        <a:bodyPr/>
        <a:lstStyle/>
        <a:p>
          <a:endParaRPr lang="es-AR"/>
        </a:p>
      </dgm:t>
    </dgm:pt>
    <dgm:pt modelId="{DD6B1F53-DEA4-465F-B1C8-530DDDF45A20}">
      <dgm:prSet/>
      <dgm:spPr/>
      <dgm:t>
        <a:bodyPr/>
        <a:lstStyle/>
        <a:p>
          <a:r>
            <a:rPr lang="es-AR" altLang="es-AR" dirty="0"/>
            <a:t>Forma canónica: </a:t>
          </a:r>
          <a:r>
            <a:rPr lang="es-AR" altLang="es-AR" dirty="0" err="1"/>
            <a:t>cía</a:t>
          </a:r>
          <a:r>
            <a:rPr lang="es-AR" altLang="es-AR" dirty="0"/>
            <a:t> en mayúsculas + Nº identificación</a:t>
          </a:r>
        </a:p>
      </dgm:t>
    </dgm:pt>
    <dgm:pt modelId="{B7C9803C-C9B7-4655-855D-461741D05886}" type="parTrans" cxnId="{01D3AA66-DDC3-42A0-B70A-C57F4B3104E1}">
      <dgm:prSet/>
      <dgm:spPr/>
      <dgm:t>
        <a:bodyPr/>
        <a:lstStyle/>
        <a:p>
          <a:endParaRPr lang="es-AR"/>
        </a:p>
      </dgm:t>
    </dgm:pt>
    <dgm:pt modelId="{9F3397E0-B3CB-4E1A-8B70-B28E0A2A6154}" type="sibTrans" cxnId="{01D3AA66-DDC3-42A0-B70A-C57F4B3104E1}">
      <dgm:prSet/>
      <dgm:spPr/>
      <dgm:t>
        <a:bodyPr/>
        <a:lstStyle/>
        <a:p>
          <a:endParaRPr lang="es-AR"/>
        </a:p>
      </dgm:t>
    </dgm:pt>
    <dgm:pt modelId="{2709F953-8069-442A-84B5-06980537970E}">
      <dgm:prSet/>
      <dgm:spPr/>
      <dgm:t>
        <a:bodyPr/>
        <a:lstStyle/>
        <a:p>
          <a:r>
            <a:rPr lang="es-AR" altLang="es-AR" dirty="0"/>
            <a:t>No se puede hacer búsqueda binaria sobre el archivo ya que tiene reg. de longitud  variable  (no se puede usar en NRR como medio de acceso)</a:t>
          </a:r>
        </a:p>
      </dgm:t>
    </dgm:pt>
    <dgm:pt modelId="{0AF5018A-8064-45FD-B915-84E9BA542995}" type="parTrans" cxnId="{00888C06-45C2-4F93-84B4-4C09A27DC4EF}">
      <dgm:prSet/>
      <dgm:spPr/>
      <dgm:t>
        <a:bodyPr/>
        <a:lstStyle/>
        <a:p>
          <a:endParaRPr lang="es-AR"/>
        </a:p>
      </dgm:t>
    </dgm:pt>
    <dgm:pt modelId="{2B28D20D-00F2-4458-80EC-AC4FCE629F0A}" type="sibTrans" cxnId="{00888C06-45C2-4F93-84B4-4C09A27DC4EF}">
      <dgm:prSet/>
      <dgm:spPr/>
      <dgm:t>
        <a:bodyPr/>
        <a:lstStyle/>
        <a:p>
          <a:endParaRPr lang="es-AR"/>
        </a:p>
      </dgm:t>
    </dgm:pt>
    <dgm:pt modelId="{14902919-5CAC-4FFB-84AA-E7AAA31FA33D}">
      <dgm:prSet/>
      <dgm:spPr/>
      <dgm:t>
        <a:bodyPr/>
        <a:lstStyle/>
        <a:p>
          <a:r>
            <a:rPr lang="es-AR" altLang="es-AR" dirty="0"/>
            <a:t>Dos Archivos: índice y datos</a:t>
          </a:r>
        </a:p>
      </dgm:t>
    </dgm:pt>
    <dgm:pt modelId="{994603DE-67C5-4FA4-B18C-69A2B3139F7F}" type="parTrans" cxnId="{486A52E6-E679-408C-A3D9-F0728D2698D8}">
      <dgm:prSet/>
      <dgm:spPr/>
      <dgm:t>
        <a:bodyPr/>
        <a:lstStyle/>
        <a:p>
          <a:endParaRPr lang="es-AR"/>
        </a:p>
      </dgm:t>
    </dgm:pt>
    <dgm:pt modelId="{2A1C1B6C-EA32-487B-970E-4BFE3A4E7C85}" type="sibTrans" cxnId="{486A52E6-E679-408C-A3D9-F0728D2698D8}">
      <dgm:prSet/>
      <dgm:spPr/>
      <dgm:t>
        <a:bodyPr/>
        <a:lstStyle/>
        <a:p>
          <a:endParaRPr lang="es-AR"/>
        </a:p>
      </dgm:t>
    </dgm:pt>
    <dgm:pt modelId="{1B1ECB8F-4D19-49F5-A210-9DBB92D9DEF3}">
      <dgm:prSet/>
      <dgm:spPr/>
      <dgm:t>
        <a:bodyPr/>
        <a:lstStyle/>
        <a:p>
          <a:r>
            <a:rPr lang="es-AR" altLang="es-AR" dirty="0"/>
            <a:t>Se construye un índice: llave de 12 caracteres (alineada a izq. y completada con blancos) más un campo de referencia (</a:t>
          </a:r>
          <a:r>
            <a:rPr lang="es-AR" altLang="es-AR" dirty="0" err="1"/>
            <a:t>dir.</a:t>
          </a:r>
          <a:r>
            <a:rPr lang="es-AR" altLang="es-AR" dirty="0"/>
            <a:t> del primer byte del registro correspondiente)</a:t>
          </a:r>
        </a:p>
      </dgm:t>
    </dgm:pt>
    <dgm:pt modelId="{583D4FB9-E8A1-4F25-AA6F-F154A9E55761}" type="parTrans" cxnId="{AABE9EB0-67BA-4C79-9EC1-9118C0C3C614}">
      <dgm:prSet/>
      <dgm:spPr/>
      <dgm:t>
        <a:bodyPr/>
        <a:lstStyle/>
        <a:p>
          <a:endParaRPr lang="es-AR"/>
        </a:p>
      </dgm:t>
    </dgm:pt>
    <dgm:pt modelId="{A63D0C38-8D0F-4D41-95FF-968CF8BE0CEE}" type="sibTrans" cxnId="{AABE9EB0-67BA-4C79-9EC1-9118C0C3C614}">
      <dgm:prSet/>
      <dgm:spPr/>
      <dgm:t>
        <a:bodyPr/>
        <a:lstStyle/>
        <a:p>
          <a:endParaRPr lang="es-AR"/>
        </a:p>
      </dgm:t>
    </dgm:pt>
    <dgm:pt modelId="{0051FEAA-5148-40FD-BA22-BF94FE8B34BA}">
      <dgm:prSet/>
      <dgm:spPr/>
      <dgm:t>
        <a:bodyPr/>
        <a:lstStyle/>
        <a:p>
          <a:r>
            <a:rPr lang="es-AR" altLang="es-AR"/>
            <a:t>Estructura del </a:t>
          </a:r>
          <a:r>
            <a:rPr lang="es-AR" altLang="es-AR" u="sng"/>
            <a:t>índice</a:t>
          </a:r>
          <a:r>
            <a:rPr lang="es-AR" altLang="es-AR"/>
            <a:t>: archivo </a:t>
          </a:r>
          <a:r>
            <a:rPr lang="es-AR" altLang="es-AR" u="sng"/>
            <a:t>ordenado</a:t>
          </a:r>
          <a:r>
            <a:rPr lang="es-AR" altLang="es-AR"/>
            <a:t> de reg. de long fija (puede hacerse búsqueda binaria).  </a:t>
          </a:r>
          <a:endParaRPr lang="es-AR" altLang="es-AR" dirty="0"/>
        </a:p>
      </dgm:t>
    </dgm:pt>
    <dgm:pt modelId="{C2779C96-D939-4965-A004-A8EE58E35355}" type="parTrans" cxnId="{4ACFED06-E7A4-4ECE-A7BC-8CB01C3D0E41}">
      <dgm:prSet/>
      <dgm:spPr/>
      <dgm:t>
        <a:bodyPr/>
        <a:lstStyle/>
        <a:p>
          <a:endParaRPr lang="es-AR"/>
        </a:p>
      </dgm:t>
    </dgm:pt>
    <dgm:pt modelId="{6AFC4CD1-A675-4752-9109-1302735EB290}" type="sibTrans" cxnId="{4ACFED06-E7A4-4ECE-A7BC-8CB01C3D0E41}">
      <dgm:prSet/>
      <dgm:spPr/>
      <dgm:t>
        <a:bodyPr/>
        <a:lstStyle/>
        <a:p>
          <a:endParaRPr lang="es-AR"/>
        </a:p>
      </dgm:t>
    </dgm:pt>
    <dgm:pt modelId="{0A69C00C-3874-4A45-BABD-30C4E1A9A6F6}">
      <dgm:prSet/>
      <dgm:spPr/>
      <dgm:t>
        <a:bodyPr/>
        <a:lstStyle/>
        <a:p>
          <a:r>
            <a:rPr lang="es-AR" altLang="es-AR"/>
            <a:t>En memoria</a:t>
          </a:r>
          <a:endParaRPr lang="es-AR" altLang="es-AR" dirty="0"/>
        </a:p>
      </dgm:t>
    </dgm:pt>
    <dgm:pt modelId="{3FCCFBCF-94C6-4C2F-9C1B-40680F3BF34C}" type="parTrans" cxnId="{090B4A63-D657-4DB5-9C4E-09FEAF19799B}">
      <dgm:prSet/>
      <dgm:spPr/>
      <dgm:t>
        <a:bodyPr/>
        <a:lstStyle/>
        <a:p>
          <a:endParaRPr lang="es-AR"/>
        </a:p>
      </dgm:t>
    </dgm:pt>
    <dgm:pt modelId="{359633EA-4478-45C8-B9CB-57AB02198DED}" type="sibTrans" cxnId="{090B4A63-D657-4DB5-9C4E-09FEAF19799B}">
      <dgm:prSet/>
      <dgm:spPr/>
      <dgm:t>
        <a:bodyPr/>
        <a:lstStyle/>
        <a:p>
          <a:endParaRPr lang="es-AR"/>
        </a:p>
      </dgm:t>
    </dgm:pt>
    <dgm:pt modelId="{3583E396-D6D6-4A8F-B4A9-8431C5AAECBD}">
      <dgm:prSet/>
      <dgm:spPr/>
      <dgm:t>
        <a:bodyPr/>
        <a:lstStyle/>
        <a:p>
          <a:r>
            <a:rPr lang="es-AR" altLang="es-AR"/>
            <a:t>Más fácil de manejar que el arch. de datos</a:t>
          </a:r>
          <a:endParaRPr lang="es-AR" altLang="es-AR" dirty="0"/>
        </a:p>
      </dgm:t>
    </dgm:pt>
    <dgm:pt modelId="{140BC8F7-C005-4687-9594-4BB795D780F1}" type="parTrans" cxnId="{8878E93D-0237-4616-978C-BB1212B430B4}">
      <dgm:prSet/>
      <dgm:spPr/>
      <dgm:t>
        <a:bodyPr/>
        <a:lstStyle/>
        <a:p>
          <a:endParaRPr lang="es-AR"/>
        </a:p>
      </dgm:t>
    </dgm:pt>
    <dgm:pt modelId="{E5090A51-ED58-4BB0-A9FC-25F2F4F421E5}" type="sibTrans" cxnId="{8878E93D-0237-4616-978C-BB1212B430B4}">
      <dgm:prSet/>
      <dgm:spPr/>
      <dgm:t>
        <a:bodyPr/>
        <a:lstStyle/>
        <a:p>
          <a:endParaRPr lang="es-AR"/>
        </a:p>
      </dgm:t>
    </dgm:pt>
    <dgm:pt modelId="{4B7BC0D5-1541-4A0E-AFC9-9BBBED2A38DA}" type="pres">
      <dgm:prSet presAssocID="{4685FAED-1160-482A-960C-42AE60F613C0}" presName="linear" presStyleCnt="0">
        <dgm:presLayoutVars>
          <dgm:animLvl val="lvl"/>
          <dgm:resizeHandles val="exact"/>
        </dgm:presLayoutVars>
      </dgm:prSet>
      <dgm:spPr/>
    </dgm:pt>
    <dgm:pt modelId="{443ED7D1-4EB0-4D1D-B036-E23A98980C85}" type="pres">
      <dgm:prSet presAssocID="{A174460A-C6E2-49B3-9E13-2EBB337B8B4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41547FE-4D26-422E-BCC5-D6F4BD399673}" type="pres">
      <dgm:prSet presAssocID="{A174460A-C6E2-49B3-9E13-2EBB337B8B45}" presName="childText" presStyleLbl="revTx" presStyleIdx="0" presStyleCnt="2">
        <dgm:presLayoutVars>
          <dgm:bulletEnabled val="1"/>
        </dgm:presLayoutVars>
      </dgm:prSet>
      <dgm:spPr/>
    </dgm:pt>
    <dgm:pt modelId="{52588A36-2888-4DA2-B52B-DB0137E20912}" type="pres">
      <dgm:prSet presAssocID="{14902919-5CAC-4FFB-84AA-E7AAA31FA33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1E53CB4-6367-40BC-BF79-DF95E16EAF0D}" type="pres">
      <dgm:prSet presAssocID="{14902919-5CAC-4FFB-84AA-E7AAA31FA33D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00888C06-45C2-4F93-84B4-4C09A27DC4EF}" srcId="{A174460A-C6E2-49B3-9E13-2EBB337B8B45}" destId="{2709F953-8069-442A-84B5-06980537970E}" srcOrd="1" destOrd="0" parTransId="{0AF5018A-8064-45FD-B915-84E9BA542995}" sibTransId="{2B28D20D-00F2-4458-80EC-AC4FCE629F0A}"/>
    <dgm:cxn modelId="{4ACFED06-E7A4-4ECE-A7BC-8CB01C3D0E41}" srcId="{14902919-5CAC-4FFB-84AA-E7AAA31FA33D}" destId="{0051FEAA-5148-40FD-BA22-BF94FE8B34BA}" srcOrd="1" destOrd="0" parTransId="{C2779C96-D939-4965-A004-A8EE58E35355}" sibTransId="{6AFC4CD1-A675-4752-9109-1302735EB290}"/>
    <dgm:cxn modelId="{D9A2AA20-F437-4074-9C81-1F23AB3C6DE0}" type="presOf" srcId="{A174460A-C6E2-49B3-9E13-2EBB337B8B45}" destId="{443ED7D1-4EB0-4D1D-B036-E23A98980C85}" srcOrd="0" destOrd="0" presId="urn:microsoft.com/office/officeart/2005/8/layout/vList2"/>
    <dgm:cxn modelId="{42BA8E2E-55B8-48F0-9FEA-31C417E9AD4B}" type="presOf" srcId="{14902919-5CAC-4FFB-84AA-E7AAA31FA33D}" destId="{52588A36-2888-4DA2-B52B-DB0137E20912}" srcOrd="0" destOrd="0" presId="urn:microsoft.com/office/officeart/2005/8/layout/vList2"/>
    <dgm:cxn modelId="{2C67F233-83E0-4DE7-86FF-3262E86F6D86}" srcId="{4685FAED-1160-482A-960C-42AE60F613C0}" destId="{A174460A-C6E2-49B3-9E13-2EBB337B8B45}" srcOrd="0" destOrd="0" parTransId="{352E4460-E6D9-4F20-9356-4D28377920CF}" sibTransId="{9711D69B-E249-49BC-874F-ADA6644E0E50}"/>
    <dgm:cxn modelId="{F9E7F03A-B4EA-49C6-B3F2-405EB3CD7B08}" type="presOf" srcId="{0051FEAA-5148-40FD-BA22-BF94FE8B34BA}" destId="{B1E53CB4-6367-40BC-BF79-DF95E16EAF0D}" srcOrd="0" destOrd="1" presId="urn:microsoft.com/office/officeart/2005/8/layout/vList2"/>
    <dgm:cxn modelId="{8878E93D-0237-4616-978C-BB1212B430B4}" srcId="{14902919-5CAC-4FFB-84AA-E7AAA31FA33D}" destId="{3583E396-D6D6-4A8F-B4A9-8431C5AAECBD}" srcOrd="3" destOrd="0" parTransId="{140BC8F7-C005-4687-9594-4BB795D780F1}" sibTransId="{E5090A51-ED58-4BB0-A9FC-25F2F4F421E5}"/>
    <dgm:cxn modelId="{090B4A63-D657-4DB5-9C4E-09FEAF19799B}" srcId="{14902919-5CAC-4FFB-84AA-E7AAA31FA33D}" destId="{0A69C00C-3874-4A45-BABD-30C4E1A9A6F6}" srcOrd="2" destOrd="0" parTransId="{3FCCFBCF-94C6-4C2F-9C1B-40680F3BF34C}" sibTransId="{359633EA-4478-45C8-B9CB-57AB02198DED}"/>
    <dgm:cxn modelId="{A25D3744-C221-4C33-B915-D34BDE33B694}" type="presOf" srcId="{2709F953-8069-442A-84B5-06980537970E}" destId="{741547FE-4D26-422E-BCC5-D6F4BD399673}" srcOrd="0" destOrd="1" presId="urn:microsoft.com/office/officeart/2005/8/layout/vList2"/>
    <dgm:cxn modelId="{01D3AA66-DDC3-42A0-B70A-C57F4B3104E1}" srcId="{A174460A-C6E2-49B3-9E13-2EBB337B8B45}" destId="{DD6B1F53-DEA4-465F-B1C8-530DDDF45A20}" srcOrd="0" destOrd="0" parTransId="{B7C9803C-C9B7-4655-855D-461741D05886}" sibTransId="{9F3397E0-B3CB-4E1A-8B70-B28E0A2A6154}"/>
    <dgm:cxn modelId="{1566EF76-8EF8-427F-82FD-831D0A8A62DC}" type="presOf" srcId="{0A69C00C-3874-4A45-BABD-30C4E1A9A6F6}" destId="{B1E53CB4-6367-40BC-BF79-DF95E16EAF0D}" srcOrd="0" destOrd="2" presId="urn:microsoft.com/office/officeart/2005/8/layout/vList2"/>
    <dgm:cxn modelId="{B1450A7C-BE12-468E-A024-E5B9575DCF69}" type="presOf" srcId="{DD6B1F53-DEA4-465F-B1C8-530DDDF45A20}" destId="{741547FE-4D26-422E-BCC5-D6F4BD399673}" srcOrd="0" destOrd="0" presId="urn:microsoft.com/office/officeart/2005/8/layout/vList2"/>
    <dgm:cxn modelId="{4679B58D-F7FC-4B08-B28D-52AB67984A73}" type="presOf" srcId="{3583E396-D6D6-4A8F-B4A9-8431C5AAECBD}" destId="{B1E53CB4-6367-40BC-BF79-DF95E16EAF0D}" srcOrd="0" destOrd="3" presId="urn:microsoft.com/office/officeart/2005/8/layout/vList2"/>
    <dgm:cxn modelId="{FE617590-27AD-42DA-A2B1-99B388333BC0}" type="presOf" srcId="{1B1ECB8F-4D19-49F5-A210-9DBB92D9DEF3}" destId="{B1E53CB4-6367-40BC-BF79-DF95E16EAF0D}" srcOrd="0" destOrd="0" presId="urn:microsoft.com/office/officeart/2005/8/layout/vList2"/>
    <dgm:cxn modelId="{AABE9EB0-67BA-4C79-9EC1-9118C0C3C614}" srcId="{14902919-5CAC-4FFB-84AA-E7AAA31FA33D}" destId="{1B1ECB8F-4D19-49F5-A210-9DBB92D9DEF3}" srcOrd="0" destOrd="0" parTransId="{583D4FB9-E8A1-4F25-AA6F-F154A9E55761}" sibTransId="{A63D0C38-8D0F-4D41-95FF-968CF8BE0CEE}"/>
    <dgm:cxn modelId="{820764C1-17E6-415B-8878-17323C50A8E4}" type="presOf" srcId="{4685FAED-1160-482A-960C-42AE60F613C0}" destId="{4B7BC0D5-1541-4A0E-AFC9-9BBBED2A38DA}" srcOrd="0" destOrd="0" presId="urn:microsoft.com/office/officeart/2005/8/layout/vList2"/>
    <dgm:cxn modelId="{486A52E6-E679-408C-A3D9-F0728D2698D8}" srcId="{4685FAED-1160-482A-960C-42AE60F613C0}" destId="{14902919-5CAC-4FFB-84AA-E7AAA31FA33D}" srcOrd="1" destOrd="0" parTransId="{994603DE-67C5-4FA4-B18C-69A2B3139F7F}" sibTransId="{2A1C1B6C-EA32-487B-970E-4BFE3A4E7C85}"/>
    <dgm:cxn modelId="{143BA1B1-B6AA-4686-9B20-E1CC49638D9E}" type="presParOf" srcId="{4B7BC0D5-1541-4A0E-AFC9-9BBBED2A38DA}" destId="{443ED7D1-4EB0-4D1D-B036-E23A98980C85}" srcOrd="0" destOrd="0" presId="urn:microsoft.com/office/officeart/2005/8/layout/vList2"/>
    <dgm:cxn modelId="{98C7D287-1097-423B-AC50-0C6E1D3DD2F4}" type="presParOf" srcId="{4B7BC0D5-1541-4A0E-AFC9-9BBBED2A38DA}" destId="{741547FE-4D26-422E-BCC5-D6F4BD399673}" srcOrd="1" destOrd="0" presId="urn:microsoft.com/office/officeart/2005/8/layout/vList2"/>
    <dgm:cxn modelId="{D8943BFA-DE68-46BA-9753-63DD4D664A4C}" type="presParOf" srcId="{4B7BC0D5-1541-4A0E-AFC9-9BBBED2A38DA}" destId="{52588A36-2888-4DA2-B52B-DB0137E20912}" srcOrd="2" destOrd="0" presId="urn:microsoft.com/office/officeart/2005/8/layout/vList2"/>
    <dgm:cxn modelId="{C8A25BE9-5809-492D-908A-95817E713E78}" type="presParOf" srcId="{4B7BC0D5-1541-4A0E-AFC9-9BBBED2A38DA}" destId="{B1E53CB4-6367-40BC-BF79-DF95E16EAF0D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0E353D1-AC68-40AD-9C62-AC67FC91772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7EECC909-BA4A-4A99-98F5-151DE4B4D07C}">
      <dgm:prSet phldrT="[Texto]"/>
      <dgm:spPr/>
      <dgm:t>
        <a:bodyPr/>
        <a:lstStyle/>
        <a:p>
          <a:r>
            <a:rPr lang="es-AR" altLang="es-AR"/>
            <a:t>Operaciones básicas en un archivo indizado</a:t>
          </a:r>
          <a:endParaRPr lang="es-AR"/>
        </a:p>
      </dgm:t>
    </dgm:pt>
    <dgm:pt modelId="{3B1A61E8-5C56-42B7-8D17-5CBC94214E2B}" type="parTrans" cxnId="{69E0E7C1-7080-42A2-91BF-E639A7A4940A}">
      <dgm:prSet/>
      <dgm:spPr/>
      <dgm:t>
        <a:bodyPr/>
        <a:lstStyle/>
        <a:p>
          <a:endParaRPr lang="es-AR"/>
        </a:p>
      </dgm:t>
    </dgm:pt>
    <dgm:pt modelId="{E719E68F-9310-4B84-BDE6-6DCAD8C23B0E}" type="sibTrans" cxnId="{69E0E7C1-7080-42A2-91BF-E639A7A4940A}">
      <dgm:prSet/>
      <dgm:spPr/>
      <dgm:t>
        <a:bodyPr/>
        <a:lstStyle/>
        <a:p>
          <a:endParaRPr lang="es-AR"/>
        </a:p>
      </dgm:t>
    </dgm:pt>
    <dgm:pt modelId="{DD9D4538-6584-475D-9967-5CACCDF7CC14}">
      <dgm:prSet/>
      <dgm:spPr/>
      <dgm:t>
        <a:bodyPr/>
        <a:lstStyle/>
        <a:p>
          <a:endParaRPr lang="es-AR" altLang="es-AR" dirty="0"/>
        </a:p>
      </dgm:t>
    </dgm:pt>
    <dgm:pt modelId="{8C302D57-AFCE-4593-A940-08592E3AB770}" type="parTrans" cxnId="{307B870B-A2DA-42E5-85F0-097E90693075}">
      <dgm:prSet/>
      <dgm:spPr/>
      <dgm:t>
        <a:bodyPr/>
        <a:lstStyle/>
        <a:p>
          <a:endParaRPr lang="es-AR"/>
        </a:p>
      </dgm:t>
    </dgm:pt>
    <dgm:pt modelId="{8B4FE753-BA21-481C-87BF-CEA73099AE14}" type="sibTrans" cxnId="{307B870B-A2DA-42E5-85F0-097E90693075}">
      <dgm:prSet/>
      <dgm:spPr/>
      <dgm:t>
        <a:bodyPr/>
        <a:lstStyle/>
        <a:p>
          <a:endParaRPr lang="es-AR"/>
        </a:p>
      </dgm:t>
    </dgm:pt>
    <dgm:pt modelId="{5CECC2FF-C70B-410F-9423-5ACB6F88EA74}">
      <dgm:prSet/>
      <dgm:spPr/>
      <dgm:t>
        <a:bodyPr/>
        <a:lstStyle/>
        <a:p>
          <a:r>
            <a:rPr lang="es-AR" altLang="es-AR" dirty="0"/>
            <a:t>Crear los archivos (el </a:t>
          </a:r>
          <a:r>
            <a:rPr lang="es-AR" altLang="es-AR" dirty="0" err="1"/>
            <a:t>indice</a:t>
          </a:r>
          <a:r>
            <a:rPr lang="es-AR" altLang="es-AR" dirty="0"/>
            <a:t> y el archivo de datos se crean vacíos, solo con registro cabecera)</a:t>
          </a:r>
        </a:p>
      </dgm:t>
    </dgm:pt>
    <dgm:pt modelId="{09C0EA91-39F6-4B5A-AEBD-2FF9554D985F}" type="parTrans" cxnId="{FF9BEE89-A5CA-4873-BD81-51D2B3CC5094}">
      <dgm:prSet/>
      <dgm:spPr/>
      <dgm:t>
        <a:bodyPr/>
        <a:lstStyle/>
        <a:p>
          <a:endParaRPr lang="es-AR"/>
        </a:p>
      </dgm:t>
    </dgm:pt>
    <dgm:pt modelId="{9E518224-CB3E-449F-AB12-8DD6E1D1FED5}" type="sibTrans" cxnId="{FF9BEE89-A5CA-4873-BD81-51D2B3CC5094}">
      <dgm:prSet/>
      <dgm:spPr/>
      <dgm:t>
        <a:bodyPr/>
        <a:lstStyle/>
        <a:p>
          <a:endParaRPr lang="es-AR"/>
        </a:p>
      </dgm:t>
    </dgm:pt>
    <dgm:pt modelId="{B530F33F-B190-4D64-976D-421133EAD71C}">
      <dgm:prSet/>
      <dgm:spPr/>
      <dgm:t>
        <a:bodyPr/>
        <a:lstStyle/>
        <a:p>
          <a:r>
            <a:rPr lang="es-AR" altLang="es-AR" dirty="0"/>
            <a:t>Cargar el índice en memoria (se supone que cabe, ya que es lo suficientemente pequeño. Se almacena en un arreglo)</a:t>
          </a:r>
        </a:p>
      </dgm:t>
    </dgm:pt>
    <dgm:pt modelId="{9FF35A5B-5646-4949-A8BC-AF541F016E9B}" type="parTrans" cxnId="{CDC6AD87-6B4B-47C8-898B-39DCBF7A08C5}">
      <dgm:prSet/>
      <dgm:spPr/>
      <dgm:t>
        <a:bodyPr/>
        <a:lstStyle/>
        <a:p>
          <a:endParaRPr lang="es-AR"/>
        </a:p>
      </dgm:t>
    </dgm:pt>
    <dgm:pt modelId="{33A0DC70-2378-4824-8258-36715B4C0FEA}" type="sibTrans" cxnId="{CDC6AD87-6B4B-47C8-898B-39DCBF7A08C5}">
      <dgm:prSet/>
      <dgm:spPr/>
      <dgm:t>
        <a:bodyPr/>
        <a:lstStyle/>
        <a:p>
          <a:endParaRPr lang="es-AR"/>
        </a:p>
      </dgm:t>
    </dgm:pt>
    <dgm:pt modelId="{1BFAB883-9EA3-4501-BE4E-743C7E39C7A6}">
      <dgm:prSet/>
      <dgm:spPr/>
      <dgm:t>
        <a:bodyPr/>
        <a:lstStyle/>
        <a:p>
          <a:r>
            <a:rPr lang="es-AR" altLang="es-AR" b="0" dirty="0"/>
            <a:t>Reescritura del archivo de índice (cambios </a:t>
          </a:r>
          <a:r>
            <a:rPr lang="es-AR" altLang="es-AR" b="0" dirty="0">
              <a:sym typeface="Wingdings" panose="05000000000000000000" pitchFamily="2" charset="2"/>
            </a:rPr>
            <a:t> reescribir)</a:t>
          </a:r>
          <a:endParaRPr lang="es-AR" altLang="es-AR" b="0" dirty="0"/>
        </a:p>
      </dgm:t>
    </dgm:pt>
    <dgm:pt modelId="{0F733500-23B7-41AD-9F03-E1D1520E071E}" type="parTrans" cxnId="{4A1B6203-E8B5-4BFC-B384-324F9DDC16F6}">
      <dgm:prSet/>
      <dgm:spPr/>
      <dgm:t>
        <a:bodyPr/>
        <a:lstStyle/>
        <a:p>
          <a:endParaRPr lang="es-AR"/>
        </a:p>
      </dgm:t>
    </dgm:pt>
    <dgm:pt modelId="{82553148-B72C-4DDC-A4A2-E9FEE397AEB3}" type="sibTrans" cxnId="{4A1B6203-E8B5-4BFC-B384-324F9DDC16F6}">
      <dgm:prSet/>
      <dgm:spPr/>
      <dgm:t>
        <a:bodyPr/>
        <a:lstStyle/>
        <a:p>
          <a:endParaRPr lang="es-AR"/>
        </a:p>
      </dgm:t>
    </dgm:pt>
    <dgm:pt modelId="{49CF4380-AD39-4D94-82FC-3A274507D36F}" type="pres">
      <dgm:prSet presAssocID="{70E353D1-AC68-40AD-9C62-AC67FC917725}" presName="linear" presStyleCnt="0">
        <dgm:presLayoutVars>
          <dgm:dir/>
          <dgm:animLvl val="lvl"/>
          <dgm:resizeHandles val="exact"/>
        </dgm:presLayoutVars>
      </dgm:prSet>
      <dgm:spPr/>
    </dgm:pt>
    <dgm:pt modelId="{992C0584-1B85-403E-B1E5-8184200305FE}" type="pres">
      <dgm:prSet presAssocID="{7EECC909-BA4A-4A99-98F5-151DE4B4D07C}" presName="parentLin" presStyleCnt="0"/>
      <dgm:spPr/>
    </dgm:pt>
    <dgm:pt modelId="{8A394E1B-194D-47D5-9D35-CE404D8A8423}" type="pres">
      <dgm:prSet presAssocID="{7EECC909-BA4A-4A99-98F5-151DE4B4D07C}" presName="parentLeftMargin" presStyleLbl="node1" presStyleIdx="0" presStyleCnt="1"/>
      <dgm:spPr/>
    </dgm:pt>
    <dgm:pt modelId="{8E7AAC45-7DE2-4B46-8A68-A5D2D6549C4F}" type="pres">
      <dgm:prSet presAssocID="{7EECC909-BA4A-4A99-98F5-151DE4B4D07C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7CEE201-A02F-48BB-A2FF-4C55E96CAD63}" type="pres">
      <dgm:prSet presAssocID="{7EECC909-BA4A-4A99-98F5-151DE4B4D07C}" presName="negativeSpace" presStyleCnt="0"/>
      <dgm:spPr/>
    </dgm:pt>
    <dgm:pt modelId="{A7E485B9-2433-43CF-BE5A-466B4D122657}" type="pres">
      <dgm:prSet presAssocID="{7EECC909-BA4A-4A99-98F5-151DE4B4D07C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4A1B6203-E8B5-4BFC-B384-324F9DDC16F6}" srcId="{7EECC909-BA4A-4A99-98F5-151DE4B4D07C}" destId="{1BFAB883-9EA3-4501-BE4E-743C7E39C7A6}" srcOrd="3" destOrd="0" parTransId="{0F733500-23B7-41AD-9F03-E1D1520E071E}" sibTransId="{82553148-B72C-4DDC-A4A2-E9FEE397AEB3}"/>
    <dgm:cxn modelId="{307B870B-A2DA-42E5-85F0-097E90693075}" srcId="{7EECC909-BA4A-4A99-98F5-151DE4B4D07C}" destId="{DD9D4538-6584-475D-9967-5CACCDF7CC14}" srcOrd="0" destOrd="0" parTransId="{8C302D57-AFCE-4593-A940-08592E3AB770}" sibTransId="{8B4FE753-BA21-481C-87BF-CEA73099AE14}"/>
    <dgm:cxn modelId="{A7FDAD0F-6BAF-4FBD-AEE6-21F280F5D97A}" type="presOf" srcId="{1BFAB883-9EA3-4501-BE4E-743C7E39C7A6}" destId="{A7E485B9-2433-43CF-BE5A-466B4D122657}" srcOrd="0" destOrd="3" presId="urn:microsoft.com/office/officeart/2005/8/layout/list1"/>
    <dgm:cxn modelId="{9416581F-770F-4123-B112-41D367074A1A}" type="presOf" srcId="{5CECC2FF-C70B-410F-9423-5ACB6F88EA74}" destId="{A7E485B9-2433-43CF-BE5A-466B4D122657}" srcOrd="0" destOrd="1" presId="urn:microsoft.com/office/officeart/2005/8/layout/list1"/>
    <dgm:cxn modelId="{C3390253-918D-4A78-B24E-F779179E0F84}" type="presOf" srcId="{7EECC909-BA4A-4A99-98F5-151DE4B4D07C}" destId="{8E7AAC45-7DE2-4B46-8A68-A5D2D6549C4F}" srcOrd="1" destOrd="0" presId="urn:microsoft.com/office/officeart/2005/8/layout/list1"/>
    <dgm:cxn modelId="{CDC6AD87-6B4B-47C8-898B-39DCBF7A08C5}" srcId="{7EECC909-BA4A-4A99-98F5-151DE4B4D07C}" destId="{B530F33F-B190-4D64-976D-421133EAD71C}" srcOrd="2" destOrd="0" parTransId="{9FF35A5B-5646-4949-A8BC-AF541F016E9B}" sibTransId="{33A0DC70-2378-4824-8258-36715B4C0FEA}"/>
    <dgm:cxn modelId="{FF9BEE89-A5CA-4873-BD81-51D2B3CC5094}" srcId="{7EECC909-BA4A-4A99-98F5-151DE4B4D07C}" destId="{5CECC2FF-C70B-410F-9423-5ACB6F88EA74}" srcOrd="1" destOrd="0" parTransId="{09C0EA91-39F6-4B5A-AEBD-2FF9554D985F}" sibTransId="{9E518224-CB3E-449F-AB12-8DD6E1D1FED5}"/>
    <dgm:cxn modelId="{A6BD2DA9-C1A3-49D2-B7F1-295D8B09FA8C}" type="presOf" srcId="{DD9D4538-6584-475D-9967-5CACCDF7CC14}" destId="{A7E485B9-2433-43CF-BE5A-466B4D122657}" srcOrd="0" destOrd="0" presId="urn:microsoft.com/office/officeart/2005/8/layout/list1"/>
    <dgm:cxn modelId="{E12924B3-4A7E-48CC-A106-F5F51AFD8CEF}" type="presOf" srcId="{7EECC909-BA4A-4A99-98F5-151DE4B4D07C}" destId="{8A394E1B-194D-47D5-9D35-CE404D8A8423}" srcOrd="0" destOrd="0" presId="urn:microsoft.com/office/officeart/2005/8/layout/list1"/>
    <dgm:cxn modelId="{80E300B6-FF31-4909-BBA3-219D163E3A56}" type="presOf" srcId="{B530F33F-B190-4D64-976D-421133EAD71C}" destId="{A7E485B9-2433-43CF-BE5A-466B4D122657}" srcOrd="0" destOrd="2" presId="urn:microsoft.com/office/officeart/2005/8/layout/list1"/>
    <dgm:cxn modelId="{69E0E7C1-7080-42A2-91BF-E639A7A4940A}" srcId="{70E353D1-AC68-40AD-9C62-AC67FC917725}" destId="{7EECC909-BA4A-4A99-98F5-151DE4B4D07C}" srcOrd="0" destOrd="0" parTransId="{3B1A61E8-5C56-42B7-8D17-5CBC94214E2B}" sibTransId="{E719E68F-9310-4B84-BDE6-6DCAD8C23B0E}"/>
    <dgm:cxn modelId="{853FA8C3-9429-4A93-8656-2E47FB8A96F7}" type="presOf" srcId="{70E353D1-AC68-40AD-9C62-AC67FC917725}" destId="{49CF4380-AD39-4D94-82FC-3A274507D36F}" srcOrd="0" destOrd="0" presId="urn:microsoft.com/office/officeart/2005/8/layout/list1"/>
    <dgm:cxn modelId="{C615DC25-B4BB-4AAA-BC34-2FA7A3862A21}" type="presParOf" srcId="{49CF4380-AD39-4D94-82FC-3A274507D36F}" destId="{992C0584-1B85-403E-B1E5-8184200305FE}" srcOrd="0" destOrd="0" presId="urn:microsoft.com/office/officeart/2005/8/layout/list1"/>
    <dgm:cxn modelId="{4D41CB85-1AC7-4F5D-AFBD-776850802245}" type="presParOf" srcId="{992C0584-1B85-403E-B1E5-8184200305FE}" destId="{8A394E1B-194D-47D5-9D35-CE404D8A8423}" srcOrd="0" destOrd="0" presId="urn:microsoft.com/office/officeart/2005/8/layout/list1"/>
    <dgm:cxn modelId="{05D890B7-0C54-44F3-B8D7-8B390D4DD13D}" type="presParOf" srcId="{992C0584-1B85-403E-B1E5-8184200305FE}" destId="{8E7AAC45-7DE2-4B46-8A68-A5D2D6549C4F}" srcOrd="1" destOrd="0" presId="urn:microsoft.com/office/officeart/2005/8/layout/list1"/>
    <dgm:cxn modelId="{ECE8D957-B27D-4399-970C-90F61C826524}" type="presParOf" srcId="{49CF4380-AD39-4D94-82FC-3A274507D36F}" destId="{07CEE201-A02F-48BB-A2FF-4C55E96CAD63}" srcOrd="1" destOrd="0" presId="urn:microsoft.com/office/officeart/2005/8/layout/list1"/>
    <dgm:cxn modelId="{AD14C885-B63C-47AB-B8B7-759D57A00492}" type="presParOf" srcId="{49CF4380-AD39-4D94-82FC-3A274507D36F}" destId="{A7E485B9-2433-43CF-BE5A-466B4D122657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9610879E-7FFD-4982-A13B-79F00AAE52F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4959DCE-A7BB-45AA-9A80-34680A4C835D}">
      <dgm:prSet phldrT="[Texto]"/>
      <dgm:spPr/>
      <dgm:t>
        <a:bodyPr/>
        <a:lstStyle/>
        <a:p>
          <a:r>
            <a:rPr lang="es-AR" altLang="es-AR"/>
            <a:t>Agregar nuevos registros </a:t>
          </a:r>
          <a:endParaRPr lang="es-AR"/>
        </a:p>
      </dgm:t>
    </dgm:pt>
    <dgm:pt modelId="{C0E30B95-7193-4CB6-807D-227AC8ED2402}" type="parTrans" cxnId="{55DD893B-8283-4524-981E-37ACD64661D9}">
      <dgm:prSet/>
      <dgm:spPr/>
      <dgm:t>
        <a:bodyPr/>
        <a:lstStyle/>
        <a:p>
          <a:endParaRPr lang="es-AR"/>
        </a:p>
      </dgm:t>
    </dgm:pt>
    <dgm:pt modelId="{AB6BF99D-AFA5-4934-80F1-2D4AD738FFDC}" type="sibTrans" cxnId="{55DD893B-8283-4524-981E-37ACD64661D9}">
      <dgm:prSet/>
      <dgm:spPr/>
      <dgm:t>
        <a:bodyPr/>
        <a:lstStyle/>
        <a:p>
          <a:endParaRPr lang="es-AR"/>
        </a:p>
      </dgm:t>
    </dgm:pt>
    <dgm:pt modelId="{0B21C380-F5AB-4EE5-85B7-9A705134D417}">
      <dgm:prSet/>
      <dgm:spPr/>
      <dgm:t>
        <a:bodyPr/>
        <a:lstStyle/>
        <a:p>
          <a:r>
            <a:rPr lang="es-AR" altLang="es-AR"/>
            <a:t>Implica agregar al archivo de datos y al archivo de indices</a:t>
          </a:r>
          <a:endParaRPr lang="es-AR" altLang="es-AR" dirty="0"/>
        </a:p>
      </dgm:t>
    </dgm:pt>
    <dgm:pt modelId="{9CB58BD2-BF5D-4215-93E1-483293E83455}" type="parTrans" cxnId="{E62DC9E6-DE35-4599-A51C-6606097BF14C}">
      <dgm:prSet/>
      <dgm:spPr/>
      <dgm:t>
        <a:bodyPr/>
        <a:lstStyle/>
        <a:p>
          <a:endParaRPr lang="es-AR"/>
        </a:p>
      </dgm:t>
    </dgm:pt>
    <dgm:pt modelId="{79D56768-3EBA-4F36-94FC-EE50EF2813CB}" type="sibTrans" cxnId="{E62DC9E6-DE35-4599-A51C-6606097BF14C}">
      <dgm:prSet/>
      <dgm:spPr/>
      <dgm:t>
        <a:bodyPr/>
        <a:lstStyle/>
        <a:p>
          <a:endParaRPr lang="es-AR"/>
        </a:p>
      </dgm:t>
    </dgm:pt>
    <dgm:pt modelId="{BAC79E5F-3413-4724-98CF-5D7CF6633914}">
      <dgm:prSet/>
      <dgm:spPr/>
      <dgm:t>
        <a:bodyPr/>
        <a:lstStyle/>
        <a:p>
          <a:r>
            <a:rPr lang="es-AR" altLang="es-AR"/>
            <a:t>Archivo de datos: copiar al final (se debe saber el NRR (fija) o distancia en bytes (variable) para el índice)</a:t>
          </a:r>
          <a:endParaRPr lang="es-AR" altLang="es-AR" dirty="0"/>
        </a:p>
      </dgm:t>
    </dgm:pt>
    <dgm:pt modelId="{C693632C-3C9E-4802-AC7C-828BD270BF5D}" type="parTrans" cxnId="{FBEB192A-9310-4921-9BDC-2ADFF5C056A9}">
      <dgm:prSet/>
      <dgm:spPr/>
      <dgm:t>
        <a:bodyPr/>
        <a:lstStyle/>
        <a:p>
          <a:endParaRPr lang="es-AR"/>
        </a:p>
      </dgm:t>
    </dgm:pt>
    <dgm:pt modelId="{40AF7291-05EB-42BD-9FEB-9D72C0BFFD3F}" type="sibTrans" cxnId="{FBEB192A-9310-4921-9BDC-2ADFF5C056A9}">
      <dgm:prSet/>
      <dgm:spPr/>
      <dgm:t>
        <a:bodyPr/>
        <a:lstStyle/>
        <a:p>
          <a:endParaRPr lang="es-AR"/>
        </a:p>
      </dgm:t>
    </dgm:pt>
    <dgm:pt modelId="{A5F6E52C-87FE-427B-B545-A8FE5EFDBC18}">
      <dgm:prSet/>
      <dgm:spPr/>
      <dgm:t>
        <a:bodyPr/>
        <a:lstStyle/>
        <a:p>
          <a:r>
            <a:rPr lang="es-AR" altLang="es-AR"/>
            <a:t>Índice ordenarse con cada nuevo elemento en forma canónica (en mem.), setear el flag anterior</a:t>
          </a:r>
          <a:endParaRPr lang="es-AR" altLang="es-AR" dirty="0"/>
        </a:p>
      </dgm:t>
    </dgm:pt>
    <dgm:pt modelId="{5400B6A6-EE16-404D-BF39-E52F3296F6F0}" type="parTrans" cxnId="{907CFD67-A364-4B0B-A4C3-49D458D0AA92}">
      <dgm:prSet/>
      <dgm:spPr/>
      <dgm:t>
        <a:bodyPr/>
        <a:lstStyle/>
        <a:p>
          <a:endParaRPr lang="es-AR"/>
        </a:p>
      </dgm:t>
    </dgm:pt>
    <dgm:pt modelId="{8863E05C-D107-44C0-B860-46FC44F70491}" type="sibTrans" cxnId="{907CFD67-A364-4B0B-A4C3-49D458D0AA92}">
      <dgm:prSet/>
      <dgm:spPr/>
      <dgm:t>
        <a:bodyPr/>
        <a:lstStyle/>
        <a:p>
          <a:endParaRPr lang="es-AR"/>
        </a:p>
      </dgm:t>
    </dgm:pt>
    <dgm:pt modelId="{383F82EB-48EF-4D84-AC13-4DE54208A5EE}">
      <dgm:prSet/>
      <dgm:spPr/>
      <dgm:t>
        <a:bodyPr/>
        <a:lstStyle/>
        <a:p>
          <a:endParaRPr lang="es-AR" altLang="es-AR" dirty="0"/>
        </a:p>
      </dgm:t>
    </dgm:pt>
    <dgm:pt modelId="{FDF48A1B-CD2B-43CB-96C1-6EC4126FA257}" type="parTrans" cxnId="{F5735B1A-5432-4B08-AC71-582886325E4F}">
      <dgm:prSet/>
      <dgm:spPr/>
      <dgm:t>
        <a:bodyPr/>
        <a:lstStyle/>
        <a:p>
          <a:endParaRPr lang="es-AR"/>
        </a:p>
      </dgm:t>
    </dgm:pt>
    <dgm:pt modelId="{4EFA55D5-640D-46CB-A71E-1EC155351C9D}" type="sibTrans" cxnId="{F5735B1A-5432-4B08-AC71-582886325E4F}">
      <dgm:prSet/>
      <dgm:spPr/>
      <dgm:t>
        <a:bodyPr/>
        <a:lstStyle/>
        <a:p>
          <a:endParaRPr lang="es-AR"/>
        </a:p>
      </dgm:t>
    </dgm:pt>
    <dgm:pt modelId="{E33707FB-5A64-4FAE-8D36-598F1FCFF3F3}">
      <dgm:prSet/>
      <dgm:spPr/>
      <dgm:t>
        <a:bodyPr/>
        <a:lstStyle/>
        <a:p>
          <a:r>
            <a:rPr lang="es-AR" altLang="es-AR"/>
            <a:t>Eliminar un registro</a:t>
          </a:r>
          <a:endParaRPr lang="es-AR" altLang="es-AR" dirty="0"/>
        </a:p>
      </dgm:t>
    </dgm:pt>
    <dgm:pt modelId="{EE82F7F3-5A09-430F-B3A8-1AD91C247C41}" type="parTrans" cxnId="{A16F2ACD-6B04-4953-8203-132BD33CF88D}">
      <dgm:prSet/>
      <dgm:spPr/>
      <dgm:t>
        <a:bodyPr/>
        <a:lstStyle/>
        <a:p>
          <a:endParaRPr lang="es-AR"/>
        </a:p>
      </dgm:t>
    </dgm:pt>
    <dgm:pt modelId="{CA82FC0F-2C7F-49E6-9796-6B147ACAD0ED}" type="sibTrans" cxnId="{A16F2ACD-6B04-4953-8203-132BD33CF88D}">
      <dgm:prSet/>
      <dgm:spPr/>
      <dgm:t>
        <a:bodyPr/>
        <a:lstStyle/>
        <a:p>
          <a:endParaRPr lang="es-AR"/>
        </a:p>
      </dgm:t>
    </dgm:pt>
    <dgm:pt modelId="{B24047E4-F27C-44ED-BE5B-776E40D32B76}">
      <dgm:prSet/>
      <dgm:spPr/>
      <dgm:t>
        <a:bodyPr/>
        <a:lstStyle/>
        <a:p>
          <a:r>
            <a:rPr lang="es-AR" altLang="es-AR"/>
            <a:t>Arch. datos </a:t>
          </a:r>
          <a:r>
            <a:rPr lang="es-AR" altLang="es-AR">
              <a:sym typeface="Wingdings" panose="05000000000000000000" pitchFamily="2" charset="2"/>
            </a:rPr>
            <a:t> </a:t>
          </a:r>
          <a:r>
            <a:rPr lang="es-AR" altLang="es-AR"/>
            <a:t>Cualquier técnica de las vistas para reutilizar el espacio</a:t>
          </a:r>
          <a:endParaRPr lang="es-AR" altLang="es-AR" dirty="0"/>
        </a:p>
      </dgm:t>
    </dgm:pt>
    <dgm:pt modelId="{2E1339C8-8069-4434-BCEB-00AD4A445D99}" type="parTrans" cxnId="{CB323800-6382-44CA-97D7-BA4950C3B67A}">
      <dgm:prSet/>
      <dgm:spPr/>
      <dgm:t>
        <a:bodyPr/>
        <a:lstStyle/>
        <a:p>
          <a:endParaRPr lang="es-AR"/>
        </a:p>
      </dgm:t>
    </dgm:pt>
    <dgm:pt modelId="{1BD2BF26-FA76-44E9-8A1B-18371B4E504A}" type="sibTrans" cxnId="{CB323800-6382-44CA-97D7-BA4950C3B67A}">
      <dgm:prSet/>
      <dgm:spPr/>
      <dgm:t>
        <a:bodyPr/>
        <a:lstStyle/>
        <a:p>
          <a:endParaRPr lang="es-AR"/>
        </a:p>
      </dgm:t>
    </dgm:pt>
    <dgm:pt modelId="{EA427DD0-37B2-47ED-B436-7A086BE7A23F}">
      <dgm:prSet/>
      <dgm:spPr/>
      <dgm:t>
        <a:bodyPr/>
        <a:lstStyle/>
        <a:p>
          <a:r>
            <a:rPr lang="es-AR" altLang="es-AR"/>
            <a:t>Arch. índices </a:t>
          </a:r>
          <a:r>
            <a:rPr lang="es-AR" altLang="es-AR">
              <a:sym typeface="Wingdings" panose="05000000000000000000" pitchFamily="2" charset="2"/>
            </a:rPr>
            <a:t> </a:t>
          </a:r>
          <a:r>
            <a:rPr lang="es-AR" altLang="es-AR"/>
            <a:t>se quita la entrada (ó se podría marcar como borrado).</a:t>
          </a:r>
          <a:endParaRPr lang="es-AR" altLang="es-AR" dirty="0"/>
        </a:p>
      </dgm:t>
    </dgm:pt>
    <dgm:pt modelId="{AF3910EE-3DD3-4475-8F6E-E345D3C2B2BF}" type="parTrans" cxnId="{1BF92E3D-EB33-4954-AB1A-014680909302}">
      <dgm:prSet/>
      <dgm:spPr/>
      <dgm:t>
        <a:bodyPr/>
        <a:lstStyle/>
        <a:p>
          <a:endParaRPr lang="es-AR"/>
        </a:p>
      </dgm:t>
    </dgm:pt>
    <dgm:pt modelId="{FE9F274C-F3D7-419E-85EC-A5661424E23A}" type="sibTrans" cxnId="{1BF92E3D-EB33-4954-AB1A-014680909302}">
      <dgm:prSet/>
      <dgm:spPr/>
      <dgm:t>
        <a:bodyPr/>
        <a:lstStyle/>
        <a:p>
          <a:endParaRPr lang="es-AR"/>
        </a:p>
      </dgm:t>
    </dgm:pt>
    <dgm:pt modelId="{847630B8-8CEF-4DEE-9A22-5AACB2E23E34}" type="pres">
      <dgm:prSet presAssocID="{9610879E-7FFD-4982-A13B-79F00AAE52FA}" presName="linear" presStyleCnt="0">
        <dgm:presLayoutVars>
          <dgm:animLvl val="lvl"/>
          <dgm:resizeHandles val="exact"/>
        </dgm:presLayoutVars>
      </dgm:prSet>
      <dgm:spPr/>
    </dgm:pt>
    <dgm:pt modelId="{8E95EE6F-C422-4AB5-9E4A-7DFD515F5602}" type="pres">
      <dgm:prSet presAssocID="{04959DCE-A7BB-45AA-9A80-34680A4C835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49D7C08-E41A-4475-BCFB-B8ADFE8E49E4}" type="pres">
      <dgm:prSet presAssocID="{04959DCE-A7BB-45AA-9A80-34680A4C835D}" presName="childText" presStyleLbl="revTx" presStyleIdx="0" presStyleCnt="2">
        <dgm:presLayoutVars>
          <dgm:bulletEnabled val="1"/>
        </dgm:presLayoutVars>
      </dgm:prSet>
      <dgm:spPr/>
    </dgm:pt>
    <dgm:pt modelId="{8B7CADC9-9BD6-4ADD-8621-8363BDCDB461}" type="pres">
      <dgm:prSet presAssocID="{E33707FB-5A64-4FAE-8D36-598F1FCFF3F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75F4F1C-AB68-43AF-9E47-5C17F6109F30}" type="pres">
      <dgm:prSet presAssocID="{E33707FB-5A64-4FAE-8D36-598F1FCFF3F3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B323800-6382-44CA-97D7-BA4950C3B67A}" srcId="{E33707FB-5A64-4FAE-8D36-598F1FCFF3F3}" destId="{B24047E4-F27C-44ED-BE5B-776E40D32B76}" srcOrd="0" destOrd="0" parTransId="{2E1339C8-8069-4434-BCEB-00AD4A445D99}" sibTransId="{1BD2BF26-FA76-44E9-8A1B-18371B4E504A}"/>
    <dgm:cxn modelId="{F5735B1A-5432-4B08-AC71-582886325E4F}" srcId="{04959DCE-A7BB-45AA-9A80-34680A4C835D}" destId="{383F82EB-48EF-4D84-AC13-4DE54208A5EE}" srcOrd="3" destOrd="0" parTransId="{FDF48A1B-CD2B-43CB-96C1-6EC4126FA257}" sibTransId="{4EFA55D5-640D-46CB-A71E-1EC155351C9D}"/>
    <dgm:cxn modelId="{0696E51A-5CE9-45E2-896C-F2A0412172FF}" type="presOf" srcId="{0B21C380-F5AB-4EE5-85B7-9A705134D417}" destId="{049D7C08-E41A-4475-BCFB-B8ADFE8E49E4}" srcOrd="0" destOrd="0" presId="urn:microsoft.com/office/officeart/2005/8/layout/vList2"/>
    <dgm:cxn modelId="{FBEB192A-9310-4921-9BDC-2ADFF5C056A9}" srcId="{04959DCE-A7BB-45AA-9A80-34680A4C835D}" destId="{BAC79E5F-3413-4724-98CF-5D7CF6633914}" srcOrd="1" destOrd="0" parTransId="{C693632C-3C9E-4802-AC7C-828BD270BF5D}" sibTransId="{40AF7291-05EB-42BD-9FEB-9D72C0BFFD3F}"/>
    <dgm:cxn modelId="{E6DBDB2C-8453-4EF3-90CA-F0986EEBBAB1}" type="presOf" srcId="{9610879E-7FFD-4982-A13B-79F00AAE52FA}" destId="{847630B8-8CEF-4DEE-9A22-5AACB2E23E34}" srcOrd="0" destOrd="0" presId="urn:microsoft.com/office/officeart/2005/8/layout/vList2"/>
    <dgm:cxn modelId="{55DD893B-8283-4524-981E-37ACD64661D9}" srcId="{9610879E-7FFD-4982-A13B-79F00AAE52FA}" destId="{04959DCE-A7BB-45AA-9A80-34680A4C835D}" srcOrd="0" destOrd="0" parTransId="{C0E30B95-7193-4CB6-807D-227AC8ED2402}" sibTransId="{AB6BF99D-AFA5-4934-80F1-2D4AD738FFDC}"/>
    <dgm:cxn modelId="{1BF92E3D-EB33-4954-AB1A-014680909302}" srcId="{E33707FB-5A64-4FAE-8D36-598F1FCFF3F3}" destId="{EA427DD0-37B2-47ED-B436-7A086BE7A23F}" srcOrd="1" destOrd="0" parTransId="{AF3910EE-3DD3-4475-8F6E-E345D3C2B2BF}" sibTransId="{FE9F274C-F3D7-419E-85EC-A5661424E23A}"/>
    <dgm:cxn modelId="{04278542-0AF1-45EC-AE9C-38E27FF122AE}" type="presOf" srcId="{04959DCE-A7BB-45AA-9A80-34680A4C835D}" destId="{8E95EE6F-C422-4AB5-9E4A-7DFD515F5602}" srcOrd="0" destOrd="0" presId="urn:microsoft.com/office/officeart/2005/8/layout/vList2"/>
    <dgm:cxn modelId="{B859E546-55DD-406D-A59E-88069FFCCB9C}" type="presOf" srcId="{BAC79E5F-3413-4724-98CF-5D7CF6633914}" destId="{049D7C08-E41A-4475-BCFB-B8ADFE8E49E4}" srcOrd="0" destOrd="1" presId="urn:microsoft.com/office/officeart/2005/8/layout/vList2"/>
    <dgm:cxn modelId="{907CFD67-A364-4B0B-A4C3-49D458D0AA92}" srcId="{04959DCE-A7BB-45AA-9A80-34680A4C835D}" destId="{A5F6E52C-87FE-427B-B545-A8FE5EFDBC18}" srcOrd="2" destOrd="0" parTransId="{5400B6A6-EE16-404D-BF39-E52F3296F6F0}" sibTransId="{8863E05C-D107-44C0-B860-46FC44F70491}"/>
    <dgm:cxn modelId="{5D732F8B-A57D-4F5D-9867-4A7CAA3408A1}" type="presOf" srcId="{383F82EB-48EF-4D84-AC13-4DE54208A5EE}" destId="{049D7C08-E41A-4475-BCFB-B8ADFE8E49E4}" srcOrd="0" destOrd="3" presId="urn:microsoft.com/office/officeart/2005/8/layout/vList2"/>
    <dgm:cxn modelId="{849B1F9C-48B4-4E4A-B419-BD84EF6EBE27}" type="presOf" srcId="{EA427DD0-37B2-47ED-B436-7A086BE7A23F}" destId="{D75F4F1C-AB68-43AF-9E47-5C17F6109F30}" srcOrd="0" destOrd="1" presId="urn:microsoft.com/office/officeart/2005/8/layout/vList2"/>
    <dgm:cxn modelId="{656870A0-FE0A-40F3-B3A7-3721703FA90E}" type="presOf" srcId="{A5F6E52C-87FE-427B-B545-A8FE5EFDBC18}" destId="{049D7C08-E41A-4475-BCFB-B8ADFE8E49E4}" srcOrd="0" destOrd="2" presId="urn:microsoft.com/office/officeart/2005/8/layout/vList2"/>
    <dgm:cxn modelId="{016AFAC8-0161-40D1-93C5-2EBF17C483CF}" type="presOf" srcId="{E33707FB-5A64-4FAE-8D36-598F1FCFF3F3}" destId="{8B7CADC9-9BD6-4ADD-8621-8363BDCDB461}" srcOrd="0" destOrd="0" presId="urn:microsoft.com/office/officeart/2005/8/layout/vList2"/>
    <dgm:cxn modelId="{A16F2ACD-6B04-4953-8203-132BD33CF88D}" srcId="{9610879E-7FFD-4982-A13B-79F00AAE52FA}" destId="{E33707FB-5A64-4FAE-8D36-598F1FCFF3F3}" srcOrd="1" destOrd="0" parTransId="{EE82F7F3-5A09-430F-B3A8-1AD91C247C41}" sibTransId="{CA82FC0F-2C7F-49E6-9796-6B147ACAD0ED}"/>
    <dgm:cxn modelId="{E62DC9E6-DE35-4599-A51C-6606097BF14C}" srcId="{04959DCE-A7BB-45AA-9A80-34680A4C835D}" destId="{0B21C380-F5AB-4EE5-85B7-9A705134D417}" srcOrd="0" destOrd="0" parTransId="{9CB58BD2-BF5D-4215-93E1-483293E83455}" sibTransId="{79D56768-3EBA-4F36-94FC-EE50EF2813CB}"/>
    <dgm:cxn modelId="{BB1119F2-9E04-4F65-B8D2-54B4474EA2DF}" type="presOf" srcId="{B24047E4-F27C-44ED-BE5B-776E40D32B76}" destId="{D75F4F1C-AB68-43AF-9E47-5C17F6109F30}" srcOrd="0" destOrd="0" presId="urn:microsoft.com/office/officeart/2005/8/layout/vList2"/>
    <dgm:cxn modelId="{2245D76D-C256-4A24-96D1-9F8F9644D7C2}" type="presParOf" srcId="{847630B8-8CEF-4DEE-9A22-5AACB2E23E34}" destId="{8E95EE6F-C422-4AB5-9E4A-7DFD515F5602}" srcOrd="0" destOrd="0" presId="urn:microsoft.com/office/officeart/2005/8/layout/vList2"/>
    <dgm:cxn modelId="{56A35350-8804-452A-A60A-C4D2E961E9FA}" type="presParOf" srcId="{847630B8-8CEF-4DEE-9A22-5AACB2E23E34}" destId="{049D7C08-E41A-4475-BCFB-B8ADFE8E49E4}" srcOrd="1" destOrd="0" presId="urn:microsoft.com/office/officeart/2005/8/layout/vList2"/>
    <dgm:cxn modelId="{BECC56B0-730D-4D3A-BBF6-0A74449282D2}" type="presParOf" srcId="{847630B8-8CEF-4DEE-9A22-5AACB2E23E34}" destId="{8B7CADC9-9BD6-4ADD-8621-8363BDCDB461}" srcOrd="2" destOrd="0" presId="urn:microsoft.com/office/officeart/2005/8/layout/vList2"/>
    <dgm:cxn modelId="{D6EC9B44-97CB-4CE2-86B1-C2EDDFA972F5}" type="presParOf" srcId="{847630B8-8CEF-4DEE-9A22-5AACB2E23E34}" destId="{D75F4F1C-AB68-43AF-9E47-5C17F6109F3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70697C-D4F2-409B-97AC-C7A875422974}">
      <dsp:nvSpPr>
        <dsp:cNvPr id="0" name=""/>
        <dsp:cNvSpPr/>
      </dsp:nvSpPr>
      <dsp:spPr>
        <a:xfrm rot="5400000">
          <a:off x="5584976" y="-2198818"/>
          <a:ext cx="943086" cy="570028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800" kern="1200" dirty="0"/>
            <a:t>Definición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800" kern="1200" dirty="0"/>
            <a:t>Operaciones básicas</a:t>
          </a:r>
        </a:p>
      </dsp:txBody>
      <dsp:txXfrm rot="-5400000">
        <a:off x="3206378" y="225818"/>
        <a:ext cx="5654245" cy="851010"/>
      </dsp:txXfrm>
    </dsp:sp>
    <dsp:sp modelId="{72E0C2C1-3F88-41EE-94B2-E6F3CD90BF2F}">
      <dsp:nvSpPr>
        <dsp:cNvPr id="0" name=""/>
        <dsp:cNvSpPr/>
      </dsp:nvSpPr>
      <dsp:spPr>
        <a:xfrm>
          <a:off x="0" y="1460"/>
          <a:ext cx="3206377" cy="129972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 err="1"/>
            <a:t>Indices</a:t>
          </a:r>
          <a:r>
            <a:rPr lang="es-AR" sz="2800" kern="1200" dirty="0"/>
            <a:t>	</a:t>
          </a:r>
        </a:p>
      </dsp:txBody>
      <dsp:txXfrm>
        <a:off x="63447" y="64907"/>
        <a:ext cx="3079483" cy="1172832"/>
      </dsp:txXfrm>
    </dsp:sp>
    <dsp:sp modelId="{34894EDB-90D9-4AF8-9608-0245DB84C0BF}">
      <dsp:nvSpPr>
        <dsp:cNvPr id="0" name=""/>
        <dsp:cNvSpPr/>
      </dsp:nvSpPr>
      <dsp:spPr>
        <a:xfrm rot="5400000">
          <a:off x="5590928" y="-825856"/>
          <a:ext cx="943086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AR" sz="2800" kern="1200" dirty="0"/>
        </a:p>
      </dsp:txBody>
      <dsp:txXfrm rot="-5400000">
        <a:off x="3209543" y="1601567"/>
        <a:ext cx="5659818" cy="851010"/>
      </dsp:txXfrm>
    </dsp:sp>
    <dsp:sp modelId="{5234900B-DB31-4528-A6C8-AFCC68BA51EC}">
      <dsp:nvSpPr>
        <dsp:cNvPr id="0" name=""/>
        <dsp:cNvSpPr/>
      </dsp:nvSpPr>
      <dsp:spPr>
        <a:xfrm>
          <a:off x="0" y="1360130"/>
          <a:ext cx="3209544" cy="11788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/>
            <a:t>Ejemplo</a:t>
          </a:r>
        </a:p>
      </dsp:txBody>
      <dsp:txXfrm>
        <a:off x="57547" y="1417677"/>
        <a:ext cx="3094450" cy="1063764"/>
      </dsp:txXfrm>
    </dsp:sp>
    <dsp:sp modelId="{6738573A-BB5F-45AA-88D2-908377CC04BE}">
      <dsp:nvSpPr>
        <dsp:cNvPr id="0" name=""/>
        <dsp:cNvSpPr/>
      </dsp:nvSpPr>
      <dsp:spPr>
        <a:xfrm rot="5400000">
          <a:off x="5590928" y="334432"/>
          <a:ext cx="943086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800" kern="1200" dirty="0"/>
            <a:t>Características</a:t>
          </a:r>
        </a:p>
      </dsp:txBody>
      <dsp:txXfrm rot="-5400000">
        <a:off x="3209543" y="2761855"/>
        <a:ext cx="5659818" cy="851010"/>
      </dsp:txXfrm>
    </dsp:sp>
    <dsp:sp modelId="{7EF8D9FE-6093-437C-B2D8-38CAE010077A}">
      <dsp:nvSpPr>
        <dsp:cNvPr id="0" name=""/>
        <dsp:cNvSpPr/>
      </dsp:nvSpPr>
      <dsp:spPr>
        <a:xfrm>
          <a:off x="0" y="2597931"/>
          <a:ext cx="3209544" cy="11788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 err="1"/>
            <a:t>Indices</a:t>
          </a:r>
          <a:r>
            <a:rPr lang="es-AR" sz="2800" kern="1200" dirty="0"/>
            <a:t> secundarios</a:t>
          </a:r>
        </a:p>
      </dsp:txBody>
      <dsp:txXfrm>
        <a:off x="57547" y="2655478"/>
        <a:ext cx="3094450" cy="106376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24E275-14DE-48C8-9B87-A8CAC725A8AA}">
      <dsp:nvSpPr>
        <dsp:cNvPr id="0" name=""/>
        <dsp:cNvSpPr/>
      </dsp:nvSpPr>
      <dsp:spPr>
        <a:xfrm>
          <a:off x="0" y="31389"/>
          <a:ext cx="891540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200" kern="1200"/>
            <a:t>Actualización de registros</a:t>
          </a:r>
          <a:endParaRPr lang="es-AR" sz="2200" kern="1200"/>
        </a:p>
      </dsp:txBody>
      <dsp:txXfrm>
        <a:off x="25759" y="57148"/>
        <a:ext cx="8863882" cy="476152"/>
      </dsp:txXfrm>
    </dsp:sp>
    <dsp:sp modelId="{0F4DB256-D16A-4F61-A832-B9148BFC4509}">
      <dsp:nvSpPr>
        <dsp:cNvPr id="0" name=""/>
        <dsp:cNvSpPr/>
      </dsp:nvSpPr>
      <dsp:spPr>
        <a:xfrm>
          <a:off x="0" y="559059"/>
          <a:ext cx="8915400" cy="3187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 dirty="0"/>
            <a:t>Sin modificar la clave (que pasa con el índice?)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 dirty="0"/>
            <a:t>Si el registro no cambia de longitud, se almacena en la misma posición física, el índice “no se toca”.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 dirty="0"/>
            <a:t>Si el reg. cambia de longitud (se agranda) y se reubica en el </a:t>
          </a:r>
          <a:r>
            <a:rPr lang="es-AR" altLang="es-AR" sz="1700" kern="1200" dirty="0" err="1"/>
            <a:t>arch</a:t>
          </a:r>
          <a:r>
            <a:rPr lang="es-AR" altLang="es-AR" sz="1700" kern="1200" dirty="0"/>
            <a:t>. de datos </a:t>
          </a:r>
          <a:r>
            <a:rPr lang="es-AR" altLang="es-AR" sz="1700" kern="1200" dirty="0">
              <a:sym typeface="Wingdings" panose="05000000000000000000" pitchFamily="2" charset="2"/>
            </a:rPr>
            <a:t> se debe guardar la nueva posición inicial en el índice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 dirty="0"/>
            <a:t>Si se trata de </a:t>
          </a:r>
          <a:r>
            <a:rPr lang="es-AR" altLang="es-AR" sz="1700" kern="1200" dirty="0" err="1"/>
            <a:t>long</a:t>
          </a:r>
          <a:r>
            <a:rPr lang="es-AR" altLang="es-AR" sz="1700" kern="1200" dirty="0"/>
            <a:t>. Fija, no hay que hacer mas actividad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s-AR" altLang="es-AR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 dirty="0"/>
            <a:t>Modificando la clave (que sucede?)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/>
            <a:t>Se modifica el archivo de datos</a:t>
          </a:r>
          <a:endParaRPr lang="es-AR" altLang="es-AR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/>
            <a:t>Se debe actualizar y reorganizar el archivo de índices </a:t>
          </a:r>
          <a:endParaRPr lang="es-AR" altLang="es-AR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/>
            <a:t>Cómo simplificar </a:t>
          </a:r>
          <a:r>
            <a:rPr lang="es-AR" altLang="es-AR" sz="1700" kern="1200">
              <a:sym typeface="Wingdings" panose="05000000000000000000" pitchFamily="2" charset="2"/>
            </a:rPr>
            <a:t></a:t>
          </a:r>
          <a:r>
            <a:rPr lang="es-AR" altLang="es-AR" sz="1700" kern="1200"/>
            <a:t> Modificar = Eliminar + Agregar (ya vistos)</a:t>
          </a:r>
          <a:endParaRPr lang="es-AR" altLang="es-AR" sz="1700" kern="1200" dirty="0"/>
        </a:p>
      </dsp:txBody>
      <dsp:txXfrm>
        <a:off x="0" y="559059"/>
        <a:ext cx="8915400" cy="318780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BB4E54-1640-40EC-AF8E-7C2B4E32C539}">
      <dsp:nvSpPr>
        <dsp:cNvPr id="0" name=""/>
        <dsp:cNvSpPr/>
      </dsp:nvSpPr>
      <dsp:spPr>
        <a:xfrm>
          <a:off x="1632483" y="650047"/>
          <a:ext cx="5994971" cy="3098165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CFB23F-A44D-427C-8177-E2B39DBE85F6}">
      <dsp:nvSpPr>
        <dsp:cNvPr id="0" name=""/>
        <dsp:cNvSpPr/>
      </dsp:nvSpPr>
      <dsp:spPr>
        <a:xfrm>
          <a:off x="1811643" y="1012382"/>
          <a:ext cx="2783872" cy="26504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Ventajas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000" kern="1200" dirty="0"/>
            <a:t>Se almacena en memoria principal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000" kern="1200" dirty="0"/>
            <a:t>Permite búsqueda binaria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000" kern="1200" dirty="0"/>
            <a:t>El mantenimiento es menos costoso</a:t>
          </a:r>
        </a:p>
      </dsp:txBody>
      <dsp:txXfrm>
        <a:off x="1811643" y="1012382"/>
        <a:ext cx="2783872" cy="2650442"/>
      </dsp:txXfrm>
    </dsp:sp>
    <dsp:sp modelId="{B6B289F9-E6F3-4884-998E-DD8FC6FA4FA6}">
      <dsp:nvSpPr>
        <dsp:cNvPr id="0" name=""/>
        <dsp:cNvSpPr/>
      </dsp:nvSpPr>
      <dsp:spPr>
        <a:xfrm>
          <a:off x="4657532" y="1012382"/>
          <a:ext cx="2783872" cy="26504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600" kern="1200" dirty="0"/>
            <a:t>Desventajas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000" kern="1200" dirty="0"/>
            <a:t>Si no caben en memoria RAM?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000" kern="1200" dirty="0"/>
            <a:t>Reescritura del archivo de índices?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2000" kern="1200" dirty="0"/>
            <a:t>Persistencia de datos</a:t>
          </a:r>
        </a:p>
      </dsp:txBody>
      <dsp:txXfrm>
        <a:off x="4657532" y="1012382"/>
        <a:ext cx="2783872" cy="2650442"/>
      </dsp:txXfrm>
    </dsp:sp>
    <dsp:sp modelId="{1E4BB9CE-F754-4EB4-A213-A92C54893541}">
      <dsp:nvSpPr>
        <dsp:cNvPr id="0" name=""/>
        <dsp:cNvSpPr/>
      </dsp:nvSpPr>
      <dsp:spPr>
        <a:xfrm>
          <a:off x="1012313" y="30037"/>
          <a:ext cx="1171431" cy="1171431"/>
        </a:xfrm>
        <a:prstGeom prst="plus">
          <a:avLst>
            <a:gd name="adj" fmla="val 328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26493C-3394-4498-B6F4-AA3E12D65790}">
      <dsp:nvSpPr>
        <dsp:cNvPr id="0" name=""/>
        <dsp:cNvSpPr/>
      </dsp:nvSpPr>
      <dsp:spPr>
        <a:xfrm>
          <a:off x="6800562" y="451311"/>
          <a:ext cx="1102523" cy="3778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C87490-7E58-422B-8BC4-7AA6F8B1ED43}">
      <dsp:nvSpPr>
        <dsp:cNvPr id="0" name=""/>
        <dsp:cNvSpPr/>
      </dsp:nvSpPr>
      <dsp:spPr>
        <a:xfrm>
          <a:off x="4629969" y="1018049"/>
          <a:ext cx="689" cy="2531427"/>
        </a:xfrm>
        <a:prstGeom prst="line">
          <a:avLst/>
        </a:pr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957A88-27C9-43C7-8BC2-04B71C5069DC}">
      <dsp:nvSpPr>
        <dsp:cNvPr id="0" name=""/>
        <dsp:cNvSpPr/>
      </dsp:nvSpPr>
      <dsp:spPr>
        <a:xfrm>
          <a:off x="0" y="56094"/>
          <a:ext cx="8915400" cy="743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100" kern="1200"/>
            <a:t>Búsqueda de información: </a:t>
          </a:r>
          <a:endParaRPr lang="es-AR" sz="3100" kern="1200" dirty="0"/>
        </a:p>
      </dsp:txBody>
      <dsp:txXfrm>
        <a:off x="36296" y="92390"/>
        <a:ext cx="8842808" cy="670943"/>
      </dsp:txXfrm>
    </dsp:sp>
    <dsp:sp modelId="{09BC56D5-8AC4-44CF-8020-D7E13522B796}">
      <dsp:nvSpPr>
        <dsp:cNvPr id="0" name=""/>
        <dsp:cNvSpPr/>
      </dsp:nvSpPr>
      <dsp:spPr>
        <a:xfrm>
          <a:off x="0" y="799629"/>
          <a:ext cx="8915400" cy="513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kern="1200" dirty="0"/>
            <a:t>debemos minimizar el número de accesos</a:t>
          </a:r>
        </a:p>
      </dsp:txBody>
      <dsp:txXfrm>
        <a:off x="0" y="799629"/>
        <a:ext cx="8915400" cy="513360"/>
      </dsp:txXfrm>
    </dsp:sp>
    <dsp:sp modelId="{3AAB49B3-5F1C-4CDD-A28F-FA4E8D37AE9B}">
      <dsp:nvSpPr>
        <dsp:cNvPr id="0" name=""/>
        <dsp:cNvSpPr/>
      </dsp:nvSpPr>
      <dsp:spPr>
        <a:xfrm>
          <a:off x="0" y="1312989"/>
          <a:ext cx="8915400" cy="743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100" kern="1200" dirty="0"/>
            <a:t>Secuencial (poco eficiente)</a:t>
          </a:r>
        </a:p>
      </dsp:txBody>
      <dsp:txXfrm>
        <a:off x="36296" y="1349285"/>
        <a:ext cx="8842808" cy="670943"/>
      </dsp:txXfrm>
    </dsp:sp>
    <dsp:sp modelId="{5C73C7FB-6191-4908-8679-B3E47364B9CF}">
      <dsp:nvSpPr>
        <dsp:cNvPr id="0" name=""/>
        <dsp:cNvSpPr/>
      </dsp:nvSpPr>
      <dsp:spPr>
        <a:xfrm>
          <a:off x="0" y="2145804"/>
          <a:ext cx="8915400" cy="743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100" kern="1200" dirty="0"/>
            <a:t>Binaria (muy costosa)</a:t>
          </a:r>
        </a:p>
      </dsp:txBody>
      <dsp:txXfrm>
        <a:off x="36296" y="2182100"/>
        <a:ext cx="8842808" cy="670943"/>
      </dsp:txXfrm>
    </dsp:sp>
    <dsp:sp modelId="{1FE28A4B-A523-40C5-9A6E-0C9083C20D4D}">
      <dsp:nvSpPr>
        <dsp:cNvPr id="0" name=""/>
        <dsp:cNvSpPr/>
      </dsp:nvSpPr>
      <dsp:spPr>
        <a:xfrm>
          <a:off x="0" y="2978620"/>
          <a:ext cx="8915400" cy="743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100" kern="1200" dirty="0"/>
            <a:t>Estructuras auxiliares</a:t>
          </a:r>
        </a:p>
      </dsp:txBody>
      <dsp:txXfrm>
        <a:off x="36296" y="3014916"/>
        <a:ext cx="8842808" cy="6709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37E10D-79EE-44D3-9ABA-2E578241BAEB}">
      <dsp:nvSpPr>
        <dsp:cNvPr id="0" name=""/>
        <dsp:cNvSpPr/>
      </dsp:nvSpPr>
      <dsp:spPr>
        <a:xfrm>
          <a:off x="0" y="0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D70645-7EA7-4A94-9B3F-92698ED9D6FD}">
      <dsp:nvSpPr>
        <dsp:cNvPr id="0" name=""/>
        <dsp:cNvSpPr/>
      </dsp:nvSpPr>
      <dsp:spPr>
        <a:xfrm>
          <a:off x="0" y="0"/>
          <a:ext cx="1783080" cy="1889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100" kern="1200" dirty="0"/>
            <a:t>Ejemplo</a:t>
          </a:r>
        </a:p>
      </dsp:txBody>
      <dsp:txXfrm>
        <a:off x="0" y="0"/>
        <a:ext cx="1783080" cy="1889125"/>
      </dsp:txXfrm>
    </dsp:sp>
    <dsp:sp modelId="{D9527882-04E8-4D19-AD8F-678E6D1577BB}">
      <dsp:nvSpPr>
        <dsp:cNvPr id="0" name=""/>
        <dsp:cNvSpPr/>
      </dsp:nvSpPr>
      <dsp:spPr>
        <a:xfrm>
          <a:off x="1916811" y="85785"/>
          <a:ext cx="6998589" cy="1715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Las últimas págs. de un libro suelen contener un índice (tabla que contiene una lista de temas y los nº de pág. donde pueden encontrarse) </a:t>
          </a:r>
          <a:endParaRPr lang="es-AR" sz="2600" kern="1200" dirty="0"/>
        </a:p>
      </dsp:txBody>
      <dsp:txXfrm>
        <a:off x="1916811" y="85785"/>
        <a:ext cx="6998589" cy="1715709"/>
      </dsp:txXfrm>
    </dsp:sp>
    <dsp:sp modelId="{0D963E23-D1A1-45A3-886E-5727DE8C3123}">
      <dsp:nvSpPr>
        <dsp:cNvPr id="0" name=""/>
        <dsp:cNvSpPr/>
      </dsp:nvSpPr>
      <dsp:spPr>
        <a:xfrm>
          <a:off x="1783080" y="1801494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FE184F-8F50-4B2B-9D96-A2F4D7EB0218}">
      <dsp:nvSpPr>
        <dsp:cNvPr id="0" name=""/>
        <dsp:cNvSpPr/>
      </dsp:nvSpPr>
      <dsp:spPr>
        <a:xfrm>
          <a:off x="0" y="1889125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0C7EDF-82E5-4C65-B7CA-5667E7A6D5E2}">
      <dsp:nvSpPr>
        <dsp:cNvPr id="0" name=""/>
        <dsp:cNvSpPr/>
      </dsp:nvSpPr>
      <dsp:spPr>
        <a:xfrm>
          <a:off x="0" y="1889125"/>
          <a:ext cx="1783080" cy="1889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altLang="es-AR" sz="3100" kern="1200" dirty="0"/>
        </a:p>
      </dsp:txBody>
      <dsp:txXfrm>
        <a:off x="0" y="1889125"/>
        <a:ext cx="1783080" cy="1889125"/>
      </dsp:txXfrm>
    </dsp:sp>
    <dsp:sp modelId="{2C241E2D-00BD-4827-B592-477AC29724FA}">
      <dsp:nvSpPr>
        <dsp:cNvPr id="0" name=""/>
        <dsp:cNvSpPr/>
      </dsp:nvSpPr>
      <dsp:spPr>
        <a:xfrm>
          <a:off x="1916811" y="1974910"/>
          <a:ext cx="6998589" cy="1715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/>
            <a:t>El uso de un índice es mejor alternativa que buscar un tema a lo largo del libro en forma secuencial</a:t>
          </a:r>
          <a:endParaRPr lang="es-AR" altLang="es-AR" sz="2600" kern="1200" dirty="0"/>
        </a:p>
      </dsp:txBody>
      <dsp:txXfrm>
        <a:off x="1916811" y="1974910"/>
        <a:ext cx="6998589" cy="1715709"/>
      </dsp:txXfrm>
    </dsp:sp>
    <dsp:sp modelId="{BE59E5EC-9E71-41E5-8081-5FB7FD894174}">
      <dsp:nvSpPr>
        <dsp:cNvPr id="0" name=""/>
        <dsp:cNvSpPr/>
      </dsp:nvSpPr>
      <dsp:spPr>
        <a:xfrm>
          <a:off x="1783080" y="369061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ACC62E-C7F7-4D46-A7FF-58E96137ED1F}">
      <dsp:nvSpPr>
        <dsp:cNvPr id="0" name=""/>
        <dsp:cNvSpPr/>
      </dsp:nvSpPr>
      <dsp:spPr>
        <a:xfrm>
          <a:off x="0" y="37825"/>
          <a:ext cx="8915400" cy="795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/>
            <a:t>Otro ejemplo: encontrar libros en una biblioteca (por autor, título o tema)</a:t>
          </a:r>
          <a:endParaRPr lang="es-AR" sz="2000" kern="1200"/>
        </a:p>
      </dsp:txBody>
      <dsp:txXfrm>
        <a:off x="38838" y="76663"/>
        <a:ext cx="8837724" cy="717924"/>
      </dsp:txXfrm>
    </dsp:sp>
    <dsp:sp modelId="{9FC10631-3FF9-410C-BC38-13581F235747}">
      <dsp:nvSpPr>
        <dsp:cNvPr id="0" name=""/>
        <dsp:cNvSpPr/>
      </dsp:nvSpPr>
      <dsp:spPr>
        <a:xfrm>
          <a:off x="0" y="833425"/>
          <a:ext cx="8915400" cy="2111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s-AR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b="1" kern="1200" dirty="0"/>
            <a:t>Alternativa 1:</a:t>
          </a:r>
          <a:r>
            <a:rPr lang="es-AR" altLang="es-AR" sz="1600" kern="1200" dirty="0"/>
            <a:t> disponer 3 copias de cada libro y 3 edificios de biblioteca separados. </a:t>
          </a:r>
          <a:endParaRPr lang="es-AR" altLang="es-AR" sz="1600" b="1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Edificio1: libros clasificados por autor, </a:t>
          </a:r>
          <a:endParaRPr lang="es-AR" altLang="es-AR" sz="1600" b="1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Edificio 2: libros </a:t>
          </a:r>
          <a:r>
            <a:rPr lang="es-AR" altLang="es-AR" sz="1600" kern="1200" dirty="0" err="1"/>
            <a:t>clasif</a:t>
          </a:r>
          <a:r>
            <a:rPr lang="es-AR" altLang="es-AR" sz="1600" kern="1200" dirty="0"/>
            <a:t> por titulo, </a:t>
          </a:r>
          <a:endParaRPr lang="es-AR" altLang="es-AR" sz="1600" b="1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Edificio 3: libros </a:t>
          </a:r>
          <a:r>
            <a:rPr lang="es-AR" altLang="es-AR" sz="1600" kern="1200" dirty="0" err="1"/>
            <a:t>clasif</a:t>
          </a:r>
          <a:r>
            <a:rPr lang="es-AR" altLang="es-AR" sz="1600" kern="1200" dirty="0"/>
            <a:t> por tema </a:t>
          </a:r>
          <a:r>
            <a:rPr lang="es-AR" altLang="es-AR" sz="1600" b="1" kern="1200" dirty="0"/>
            <a:t>(absurdo)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b="1" kern="1200" dirty="0"/>
            <a:t>Alternativa 2:</a:t>
          </a:r>
          <a:r>
            <a:rPr lang="es-AR" altLang="es-AR" sz="1600" kern="1200" dirty="0"/>
            <a:t> usar un catálogo de tarjetas. En realidad es un conjunto de 3 índices, cada uno tiene una campo clave distinto, pero todos tienen el mismo número de catálogo como campo de referencia.</a:t>
          </a:r>
        </a:p>
      </dsp:txBody>
      <dsp:txXfrm>
        <a:off x="0" y="833425"/>
        <a:ext cx="8915400" cy="2111400"/>
      </dsp:txXfrm>
    </dsp:sp>
    <dsp:sp modelId="{6A5276C3-E0D6-4069-802D-4473353A1C39}">
      <dsp:nvSpPr>
        <dsp:cNvPr id="0" name=""/>
        <dsp:cNvSpPr/>
      </dsp:nvSpPr>
      <dsp:spPr>
        <a:xfrm>
          <a:off x="0" y="2944825"/>
          <a:ext cx="8915400" cy="795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/>
            <a:t>El uso de índices proporciona varios caminos de acceso a un archivo</a:t>
          </a:r>
          <a:endParaRPr lang="es-AR" altLang="es-AR" sz="2000" kern="1200" dirty="0"/>
        </a:p>
      </dsp:txBody>
      <dsp:txXfrm>
        <a:off x="38838" y="2983663"/>
        <a:ext cx="8837724" cy="7179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E7B076-8C64-42D7-936D-49F0672F5954}">
      <dsp:nvSpPr>
        <dsp:cNvPr id="0" name=""/>
        <dsp:cNvSpPr/>
      </dsp:nvSpPr>
      <dsp:spPr>
        <a:xfrm>
          <a:off x="0" y="1844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51CE5C-74F3-42A0-B4B0-7416D688C933}">
      <dsp:nvSpPr>
        <dsp:cNvPr id="0" name=""/>
        <dsp:cNvSpPr/>
      </dsp:nvSpPr>
      <dsp:spPr>
        <a:xfrm>
          <a:off x="0" y="1844"/>
          <a:ext cx="8915400" cy="125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900" b="1" kern="1200" dirty="0"/>
            <a:t>Herramienta</a:t>
          </a:r>
          <a:r>
            <a:rPr lang="es-AR" altLang="es-AR" sz="1900" kern="1200" dirty="0"/>
            <a:t> para encontrar registros en un archivo. Consiste de un </a:t>
          </a:r>
          <a:r>
            <a:rPr lang="es-AR" altLang="es-AR" sz="1900" i="1" kern="1200" dirty="0"/>
            <a:t>campo de llave</a:t>
          </a:r>
          <a:r>
            <a:rPr lang="es-AR" altLang="es-AR" sz="1900" kern="1200" dirty="0"/>
            <a:t> (búsqueda) y un </a:t>
          </a:r>
          <a:r>
            <a:rPr lang="es-AR" altLang="es-AR" sz="1900" i="1" kern="1200" dirty="0"/>
            <a:t>campo de referencia </a:t>
          </a:r>
          <a:r>
            <a:rPr lang="es-AR" altLang="es-AR" sz="1900" kern="1200" dirty="0"/>
            <a:t>que indica donde encontrar el registro dentro del archivo de datos.</a:t>
          </a:r>
        </a:p>
      </dsp:txBody>
      <dsp:txXfrm>
        <a:off x="0" y="1844"/>
        <a:ext cx="8915400" cy="1258186"/>
      </dsp:txXfrm>
    </dsp:sp>
    <dsp:sp modelId="{42E20453-7529-47E9-B3AF-BA848DEC9158}">
      <dsp:nvSpPr>
        <dsp:cNvPr id="0" name=""/>
        <dsp:cNvSpPr/>
      </dsp:nvSpPr>
      <dsp:spPr>
        <a:xfrm>
          <a:off x="0" y="1260031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D916C3-0AC6-40BB-BDA2-097096AFCDA6}">
      <dsp:nvSpPr>
        <dsp:cNvPr id="0" name=""/>
        <dsp:cNvSpPr/>
      </dsp:nvSpPr>
      <dsp:spPr>
        <a:xfrm>
          <a:off x="0" y="1260031"/>
          <a:ext cx="8915400" cy="125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900" b="1" kern="1200" dirty="0"/>
            <a:t>Tabla</a:t>
          </a:r>
          <a:r>
            <a:rPr lang="es-AR" altLang="es-AR" sz="1900" kern="1200" dirty="0"/>
            <a:t> que opera con un procedimiento que acepta información acerca de ciertos valores de atributos como entrada (</a:t>
          </a:r>
          <a:r>
            <a:rPr lang="es-AR" altLang="es-AR" sz="1900" i="1" kern="1200" dirty="0"/>
            <a:t>llave</a:t>
          </a:r>
          <a:r>
            <a:rPr lang="es-AR" altLang="es-AR" sz="1900" kern="1200" dirty="0"/>
            <a:t>), y provee como salida, información que permite la rápida localización del registro con esos atributos.</a:t>
          </a:r>
        </a:p>
      </dsp:txBody>
      <dsp:txXfrm>
        <a:off x="0" y="1260031"/>
        <a:ext cx="8915400" cy="1258186"/>
      </dsp:txXfrm>
    </dsp:sp>
    <dsp:sp modelId="{543B0C84-BC2F-4857-9BC9-620E26545471}">
      <dsp:nvSpPr>
        <dsp:cNvPr id="0" name=""/>
        <dsp:cNvSpPr/>
      </dsp:nvSpPr>
      <dsp:spPr>
        <a:xfrm>
          <a:off x="0" y="2518218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BD1A5E-D8A1-4AC2-A66D-6D293AFCB495}">
      <dsp:nvSpPr>
        <dsp:cNvPr id="0" name=""/>
        <dsp:cNvSpPr/>
      </dsp:nvSpPr>
      <dsp:spPr>
        <a:xfrm>
          <a:off x="0" y="2518218"/>
          <a:ext cx="8915400" cy="125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900" b="1" kern="1200" dirty="0"/>
            <a:t>Estructura de datos</a:t>
          </a:r>
          <a:r>
            <a:rPr lang="es-AR" altLang="es-AR" sz="1900" kern="1200" dirty="0"/>
            <a:t> (</a:t>
          </a:r>
          <a:r>
            <a:rPr lang="es-AR" altLang="es-AR" sz="1900" i="1" kern="1200" dirty="0"/>
            <a:t>clave, dirección</a:t>
          </a:r>
          <a:r>
            <a:rPr lang="es-AR" altLang="es-AR" sz="1900" kern="1200" dirty="0"/>
            <a:t>) usada para </a:t>
          </a:r>
          <a:r>
            <a:rPr lang="es-AR" altLang="es-AR" sz="1900" kern="1200" dirty="0" err="1"/>
            <a:t>decrementar</a:t>
          </a:r>
          <a:r>
            <a:rPr lang="es-AR" altLang="es-AR" sz="1900" kern="1200" dirty="0"/>
            <a:t> el tiempo de acceso a un archivo.</a:t>
          </a:r>
        </a:p>
      </dsp:txBody>
      <dsp:txXfrm>
        <a:off x="0" y="2518218"/>
        <a:ext cx="8915400" cy="125818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ACE7B6-4C6D-41E9-90F4-BACF037A02B9}">
      <dsp:nvSpPr>
        <dsp:cNvPr id="0" name=""/>
        <dsp:cNvSpPr/>
      </dsp:nvSpPr>
      <dsp:spPr>
        <a:xfrm>
          <a:off x="0" y="0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8C6681-C1CC-429A-B6B4-B8DA78999B5A}">
      <dsp:nvSpPr>
        <dsp:cNvPr id="0" name=""/>
        <dsp:cNvSpPr/>
      </dsp:nvSpPr>
      <dsp:spPr>
        <a:xfrm>
          <a:off x="0" y="0"/>
          <a:ext cx="1783080" cy="1889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800" b="1" kern="1200" dirty="0"/>
            <a:t>Índice:</a:t>
          </a:r>
          <a:r>
            <a:rPr lang="es-AR" altLang="es-AR" sz="1800" kern="1200" dirty="0"/>
            <a:t>  equivale a índice temático de un libro</a:t>
          </a:r>
          <a:endParaRPr lang="es-AR" sz="1800" kern="1200" dirty="0"/>
        </a:p>
      </dsp:txBody>
      <dsp:txXfrm>
        <a:off x="0" y="0"/>
        <a:ext cx="1783080" cy="1889125"/>
      </dsp:txXfrm>
    </dsp:sp>
    <dsp:sp modelId="{5F1BD613-46DA-48F1-A8A4-D818003A9DEA}">
      <dsp:nvSpPr>
        <dsp:cNvPr id="0" name=""/>
        <dsp:cNvSpPr/>
      </dsp:nvSpPr>
      <dsp:spPr>
        <a:xfrm>
          <a:off x="1916811" y="29517"/>
          <a:ext cx="699858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700" kern="1200"/>
            <a:t>(tema, #hoja)</a:t>
          </a:r>
          <a:endParaRPr lang="es-AR" altLang="es-AR" sz="2700" kern="1200" dirty="0"/>
        </a:p>
      </dsp:txBody>
      <dsp:txXfrm>
        <a:off x="1916811" y="29517"/>
        <a:ext cx="6998589" cy="590351"/>
      </dsp:txXfrm>
    </dsp:sp>
    <dsp:sp modelId="{5151A10E-68A8-424F-92C0-555B8931FC58}">
      <dsp:nvSpPr>
        <dsp:cNvPr id="0" name=""/>
        <dsp:cNvSpPr/>
      </dsp:nvSpPr>
      <dsp:spPr>
        <a:xfrm>
          <a:off x="1783080" y="61986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D142B5-8BB4-4977-AE89-EE884AE4124D}">
      <dsp:nvSpPr>
        <dsp:cNvPr id="0" name=""/>
        <dsp:cNvSpPr/>
      </dsp:nvSpPr>
      <dsp:spPr>
        <a:xfrm>
          <a:off x="1916811" y="649386"/>
          <a:ext cx="699858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700" b="0" kern="1200" dirty="0"/>
            <a:t>(clave, NRR/distancia en bytes)</a:t>
          </a:r>
        </a:p>
      </dsp:txBody>
      <dsp:txXfrm>
        <a:off x="1916811" y="649386"/>
        <a:ext cx="6998589" cy="590351"/>
      </dsp:txXfrm>
    </dsp:sp>
    <dsp:sp modelId="{BA2128D3-C2F2-458E-890E-0FE69B04ED4A}">
      <dsp:nvSpPr>
        <dsp:cNvPr id="0" name=""/>
        <dsp:cNvSpPr/>
      </dsp:nvSpPr>
      <dsp:spPr>
        <a:xfrm>
          <a:off x="1783080" y="1239738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02C72A-C202-4727-8A9B-60BEEC53B9A3}">
      <dsp:nvSpPr>
        <dsp:cNvPr id="0" name=""/>
        <dsp:cNvSpPr/>
      </dsp:nvSpPr>
      <dsp:spPr>
        <a:xfrm>
          <a:off x="1916811" y="1269255"/>
          <a:ext cx="699858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700" b="1" kern="1200"/>
            <a:t>Estructura más simple es un árbol</a:t>
          </a:r>
          <a:endParaRPr lang="es-AR" altLang="es-AR" sz="2700" b="1" kern="1200" dirty="0"/>
        </a:p>
      </dsp:txBody>
      <dsp:txXfrm>
        <a:off x="1916811" y="1269255"/>
        <a:ext cx="6998589" cy="590351"/>
      </dsp:txXfrm>
    </dsp:sp>
    <dsp:sp modelId="{F868E88F-BA28-4D6B-BAEC-B522ED52078B}">
      <dsp:nvSpPr>
        <dsp:cNvPr id="0" name=""/>
        <dsp:cNvSpPr/>
      </dsp:nvSpPr>
      <dsp:spPr>
        <a:xfrm>
          <a:off x="1783080" y="1859607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DCA257-486D-4B79-8BD6-F5A2CF57264D}">
      <dsp:nvSpPr>
        <dsp:cNvPr id="0" name=""/>
        <dsp:cNvSpPr/>
      </dsp:nvSpPr>
      <dsp:spPr>
        <a:xfrm>
          <a:off x="0" y="1889125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A8E742-9963-42E5-8B3B-DBED23A158BC}">
      <dsp:nvSpPr>
        <dsp:cNvPr id="0" name=""/>
        <dsp:cNvSpPr/>
      </dsp:nvSpPr>
      <dsp:spPr>
        <a:xfrm>
          <a:off x="0" y="1889125"/>
          <a:ext cx="1783080" cy="1889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800" b="0" kern="1200" dirty="0">
              <a:solidFill>
                <a:schemeClr val="tx1"/>
              </a:solidFill>
            </a:rPr>
            <a:t>Característica fundamental</a:t>
          </a:r>
        </a:p>
      </dsp:txBody>
      <dsp:txXfrm>
        <a:off x="0" y="1889125"/>
        <a:ext cx="1783080" cy="1889125"/>
      </dsp:txXfrm>
    </dsp:sp>
    <dsp:sp modelId="{54FE2913-F5F7-4C1B-A5E6-157916C07090}">
      <dsp:nvSpPr>
        <dsp:cNvPr id="0" name=""/>
        <dsp:cNvSpPr/>
      </dsp:nvSpPr>
      <dsp:spPr>
        <a:xfrm>
          <a:off x="1916811" y="1974910"/>
          <a:ext cx="6998589" cy="1715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700" b="1" kern="1200" dirty="0">
              <a:solidFill>
                <a:schemeClr val="tx1"/>
              </a:solidFill>
            </a:rPr>
            <a:t>Permite imponer orden en un archivo sin que realmente este se r</a:t>
          </a:r>
          <a:r>
            <a:rPr lang="es-AR" altLang="es-AR" sz="2700" b="1" kern="1200" dirty="0">
              <a:solidFill>
                <a:schemeClr val="bg2"/>
              </a:solidFill>
            </a:rPr>
            <a:t>eacomode</a:t>
          </a:r>
        </a:p>
      </dsp:txBody>
      <dsp:txXfrm>
        <a:off x="1916811" y="1974910"/>
        <a:ext cx="6998589" cy="1715709"/>
      </dsp:txXfrm>
    </dsp:sp>
    <dsp:sp modelId="{93965FF5-01E8-4590-BD16-D303832E1144}">
      <dsp:nvSpPr>
        <dsp:cNvPr id="0" name=""/>
        <dsp:cNvSpPr/>
      </dsp:nvSpPr>
      <dsp:spPr>
        <a:xfrm>
          <a:off x="1783080" y="369061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3ED7D1-4EB0-4D1D-B036-E23A98980C85}">
      <dsp:nvSpPr>
        <dsp:cNvPr id="0" name=""/>
        <dsp:cNvSpPr/>
      </dsp:nvSpPr>
      <dsp:spPr>
        <a:xfrm>
          <a:off x="0" y="103075"/>
          <a:ext cx="89154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100" kern="1200"/>
            <a:t>Llave primaria: cía grabadora + Nº de identificación de la cía </a:t>
          </a:r>
          <a:endParaRPr lang="es-AR" sz="2100" kern="1200" dirty="0"/>
        </a:p>
      </dsp:txBody>
      <dsp:txXfrm>
        <a:off x="24588" y="127663"/>
        <a:ext cx="8866224" cy="454509"/>
      </dsp:txXfrm>
    </dsp:sp>
    <dsp:sp modelId="{741547FE-4D26-422E-BCC5-D6F4BD399673}">
      <dsp:nvSpPr>
        <dsp:cNvPr id="0" name=""/>
        <dsp:cNvSpPr/>
      </dsp:nvSpPr>
      <dsp:spPr>
        <a:xfrm>
          <a:off x="0" y="606760"/>
          <a:ext cx="8915400" cy="782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Forma canónica: </a:t>
          </a:r>
          <a:r>
            <a:rPr lang="es-AR" altLang="es-AR" sz="1600" kern="1200" dirty="0" err="1"/>
            <a:t>cía</a:t>
          </a:r>
          <a:r>
            <a:rPr lang="es-AR" altLang="es-AR" sz="1600" kern="1200" dirty="0"/>
            <a:t> en mayúsculas + Nº identificación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No se puede hacer búsqueda binaria sobre el archivo ya que tiene reg. de longitud  variable  (no se puede usar en NRR como medio de acceso)</a:t>
          </a:r>
        </a:p>
      </dsp:txBody>
      <dsp:txXfrm>
        <a:off x="0" y="606760"/>
        <a:ext cx="8915400" cy="782460"/>
      </dsp:txXfrm>
    </dsp:sp>
    <dsp:sp modelId="{52588A36-2888-4DA2-B52B-DB0137E20912}">
      <dsp:nvSpPr>
        <dsp:cNvPr id="0" name=""/>
        <dsp:cNvSpPr/>
      </dsp:nvSpPr>
      <dsp:spPr>
        <a:xfrm>
          <a:off x="0" y="1389220"/>
          <a:ext cx="8915400" cy="5036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100" kern="1200" dirty="0"/>
            <a:t>Dos Archivos: índice y datos</a:t>
          </a:r>
        </a:p>
      </dsp:txBody>
      <dsp:txXfrm>
        <a:off x="24588" y="1413808"/>
        <a:ext cx="8866224" cy="454509"/>
      </dsp:txXfrm>
    </dsp:sp>
    <dsp:sp modelId="{B1E53CB4-6367-40BC-BF79-DF95E16EAF0D}">
      <dsp:nvSpPr>
        <dsp:cNvPr id="0" name=""/>
        <dsp:cNvSpPr/>
      </dsp:nvSpPr>
      <dsp:spPr>
        <a:xfrm>
          <a:off x="0" y="1892905"/>
          <a:ext cx="8915400" cy="17822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Se construye un índice: llave de 12 caracteres (alineada a izq. y completada con blancos) más un campo de referencia (</a:t>
          </a:r>
          <a:r>
            <a:rPr lang="es-AR" altLang="es-AR" sz="1600" kern="1200" dirty="0" err="1"/>
            <a:t>dir.</a:t>
          </a:r>
          <a:r>
            <a:rPr lang="es-AR" altLang="es-AR" sz="1600" kern="1200" dirty="0"/>
            <a:t> del primer byte del registro correspondiente)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/>
            <a:t>Estructura del </a:t>
          </a:r>
          <a:r>
            <a:rPr lang="es-AR" altLang="es-AR" sz="1600" u="sng" kern="1200"/>
            <a:t>índice</a:t>
          </a:r>
          <a:r>
            <a:rPr lang="es-AR" altLang="es-AR" sz="1600" kern="1200"/>
            <a:t>: archivo </a:t>
          </a:r>
          <a:r>
            <a:rPr lang="es-AR" altLang="es-AR" sz="1600" u="sng" kern="1200"/>
            <a:t>ordenado</a:t>
          </a:r>
          <a:r>
            <a:rPr lang="es-AR" altLang="es-AR" sz="1600" kern="1200"/>
            <a:t> de reg. de long fija (puede hacerse búsqueda binaria).  </a:t>
          </a:r>
          <a:endParaRPr lang="es-AR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/>
            <a:t>En memoria</a:t>
          </a:r>
          <a:endParaRPr lang="es-AR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/>
            <a:t>Más fácil de manejar que el arch. de datos</a:t>
          </a:r>
          <a:endParaRPr lang="es-AR" altLang="es-AR" sz="1600" kern="1200" dirty="0"/>
        </a:p>
      </dsp:txBody>
      <dsp:txXfrm>
        <a:off x="0" y="1892905"/>
        <a:ext cx="8915400" cy="178226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E485B9-2433-43CF-BE5A-466B4D122657}">
      <dsp:nvSpPr>
        <dsp:cNvPr id="0" name=""/>
        <dsp:cNvSpPr/>
      </dsp:nvSpPr>
      <dsp:spPr>
        <a:xfrm>
          <a:off x="0" y="941705"/>
          <a:ext cx="9405356" cy="2844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9960" tIns="437388" rIns="729960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AR" altLang="es-AR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kern="1200" dirty="0"/>
            <a:t>Crear los archivos (el </a:t>
          </a:r>
          <a:r>
            <a:rPr lang="es-AR" altLang="es-AR" sz="2100" kern="1200" dirty="0" err="1"/>
            <a:t>indice</a:t>
          </a:r>
          <a:r>
            <a:rPr lang="es-AR" altLang="es-AR" sz="2100" kern="1200" dirty="0"/>
            <a:t> y el archivo de datos se crean vacíos, solo con registro cabecera)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kern="1200" dirty="0"/>
            <a:t>Cargar el índice en memoria (se supone que cabe, ya que es lo suficientemente pequeño. Se almacena en un arreglo)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b="0" kern="1200" dirty="0"/>
            <a:t>Reescritura del archivo de índice (cambios </a:t>
          </a:r>
          <a:r>
            <a:rPr lang="es-AR" altLang="es-AR" sz="2100" b="0" kern="1200" dirty="0">
              <a:sym typeface="Wingdings" panose="05000000000000000000" pitchFamily="2" charset="2"/>
            </a:rPr>
            <a:t> reescribir)</a:t>
          </a:r>
          <a:endParaRPr lang="es-AR" altLang="es-AR" sz="2100" b="0" kern="1200" dirty="0"/>
        </a:p>
      </dsp:txBody>
      <dsp:txXfrm>
        <a:off x="0" y="941705"/>
        <a:ext cx="9405356" cy="2844450"/>
      </dsp:txXfrm>
    </dsp:sp>
    <dsp:sp modelId="{8E7AAC45-7DE2-4B46-8A68-A5D2D6549C4F}">
      <dsp:nvSpPr>
        <dsp:cNvPr id="0" name=""/>
        <dsp:cNvSpPr/>
      </dsp:nvSpPr>
      <dsp:spPr>
        <a:xfrm>
          <a:off x="470267" y="631745"/>
          <a:ext cx="6583749" cy="619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850" tIns="0" rIns="248850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100" kern="1200"/>
            <a:t>Operaciones básicas en un archivo indizado</a:t>
          </a:r>
          <a:endParaRPr lang="es-AR" sz="2100" kern="1200"/>
        </a:p>
      </dsp:txBody>
      <dsp:txXfrm>
        <a:off x="500529" y="662007"/>
        <a:ext cx="6523225" cy="55939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95EE6F-C422-4AB5-9E4A-7DFD515F5602}">
      <dsp:nvSpPr>
        <dsp:cNvPr id="0" name=""/>
        <dsp:cNvSpPr/>
      </dsp:nvSpPr>
      <dsp:spPr>
        <a:xfrm>
          <a:off x="0" y="147219"/>
          <a:ext cx="8915400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/>
            <a:t>Agregar nuevos registros </a:t>
          </a:r>
          <a:endParaRPr lang="es-AR" sz="2300" kern="1200"/>
        </a:p>
      </dsp:txBody>
      <dsp:txXfrm>
        <a:off x="26930" y="174149"/>
        <a:ext cx="8861540" cy="497795"/>
      </dsp:txXfrm>
    </dsp:sp>
    <dsp:sp modelId="{049D7C08-E41A-4475-BCFB-B8ADFE8E49E4}">
      <dsp:nvSpPr>
        <dsp:cNvPr id="0" name=""/>
        <dsp:cNvSpPr/>
      </dsp:nvSpPr>
      <dsp:spPr>
        <a:xfrm>
          <a:off x="0" y="698874"/>
          <a:ext cx="8915400" cy="1761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Implica agregar al archivo de datos y al archivo de indices</a:t>
          </a:r>
          <a:endParaRPr lang="es-AR" altLang="es-A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Archivo de datos: copiar al final (se debe saber el NRR (fija) o distancia en bytes (variable) para el índice)</a:t>
          </a:r>
          <a:endParaRPr lang="es-AR" altLang="es-A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Índice ordenarse con cada nuevo elemento en forma canónica (en mem.), setear el flag anterior</a:t>
          </a:r>
          <a:endParaRPr lang="es-AR" altLang="es-A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s-AR" altLang="es-AR" sz="1800" kern="1200" dirty="0"/>
        </a:p>
      </dsp:txBody>
      <dsp:txXfrm>
        <a:off x="0" y="698874"/>
        <a:ext cx="8915400" cy="1761570"/>
      </dsp:txXfrm>
    </dsp:sp>
    <dsp:sp modelId="{8B7CADC9-9BD6-4ADD-8621-8363BDCDB461}">
      <dsp:nvSpPr>
        <dsp:cNvPr id="0" name=""/>
        <dsp:cNvSpPr/>
      </dsp:nvSpPr>
      <dsp:spPr>
        <a:xfrm>
          <a:off x="0" y="2460445"/>
          <a:ext cx="8915400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/>
            <a:t>Eliminar un registro</a:t>
          </a:r>
          <a:endParaRPr lang="es-AR" altLang="es-AR" sz="2300" kern="1200" dirty="0"/>
        </a:p>
      </dsp:txBody>
      <dsp:txXfrm>
        <a:off x="26930" y="2487375"/>
        <a:ext cx="8861540" cy="497795"/>
      </dsp:txXfrm>
    </dsp:sp>
    <dsp:sp modelId="{D75F4F1C-AB68-43AF-9E47-5C17F6109F30}">
      <dsp:nvSpPr>
        <dsp:cNvPr id="0" name=""/>
        <dsp:cNvSpPr/>
      </dsp:nvSpPr>
      <dsp:spPr>
        <a:xfrm>
          <a:off x="0" y="3012100"/>
          <a:ext cx="8915400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Arch. datos </a:t>
          </a:r>
          <a:r>
            <a:rPr lang="es-AR" altLang="es-AR" sz="1800" kern="1200">
              <a:sym typeface="Wingdings" panose="05000000000000000000" pitchFamily="2" charset="2"/>
            </a:rPr>
            <a:t> </a:t>
          </a:r>
          <a:r>
            <a:rPr lang="es-AR" altLang="es-AR" sz="1800" kern="1200"/>
            <a:t>Cualquier técnica de las vistas para reutilizar el espacio</a:t>
          </a:r>
          <a:endParaRPr lang="es-AR" altLang="es-A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Arch. índices </a:t>
          </a:r>
          <a:r>
            <a:rPr lang="es-AR" altLang="es-AR" sz="1800" kern="1200">
              <a:sym typeface="Wingdings" panose="05000000000000000000" pitchFamily="2" charset="2"/>
            </a:rPr>
            <a:t> </a:t>
          </a:r>
          <a:r>
            <a:rPr lang="es-AR" altLang="es-AR" sz="1800" kern="1200"/>
            <a:t>se quita la entrada (ó se podría marcar como borrado).</a:t>
          </a:r>
          <a:endParaRPr lang="es-AR" altLang="es-AR" sz="1800" kern="1200" dirty="0"/>
        </a:p>
      </dsp:txBody>
      <dsp:txXfrm>
        <a:off x="0" y="3012100"/>
        <a:ext cx="8915400" cy="618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9/3/layout/PlusandMinus">
  <dgm:title val=""/>
  <dgm:desc val=""/>
  <dgm:catLst>
    <dgm:cat type="relationship" pri="36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2"/>
      <dgm:chPref val="2"/>
      <dgm:dir/>
      <dgm:animOne/>
      <dgm:resizeHandles val="exact"/>
    </dgm:varLst>
    <dgm:alg type="composite">
      <dgm:param type="ar" val="1.8238"/>
    </dgm:alg>
    <dgm:shape xmlns:r="http://schemas.openxmlformats.org/officeDocument/2006/relationships" r:blip="">
      <dgm:adjLst/>
    </dgm:shape>
    <dgm:choose name="Name1">
      <dgm:if name="Name2" func="var" arg="dir" op="equ" val="norm">
        <dgm:constrLst>
          <dgm:constr type="primFontSz" for="des" ptType="node" op="equ" val="65"/>
          <dgm:constr type="l" for="ch" forName="Background" refType="w" fact="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l" for="ch" forName="ParentText1" refType="w" fact="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l" for="ch" forName="ParentText2" refType="w" fact="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l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l" for="ch" forName="Minus" refType="w" fact="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l" for="ch" forName="Divider" refType="w" fact="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if>
      <dgm:else name="Name3">
        <dgm:constrLst>
          <dgm:constr type="primFontSz" for="des" ptType="node" op="equ" val="65"/>
          <dgm:constr type="r" for="ch" forName="Background" refType="w" fact="-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r" for="ch" forName="ParentText1" refType="w" fact="-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r" for="ch" forName="ParentText2" refType="w" fact="-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r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r" for="ch" forName="Minus" refType="w" fact="-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r" for="ch" forName="Divider" refType="w" fact="-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else>
    </dgm:choose>
    <dgm:layoutNode name="Background" styleLbl="bgImgPlace1">
      <dgm:alg type="sp"/>
      <dgm:shape xmlns:r="http://schemas.openxmlformats.org/officeDocument/2006/relationships" type="rect" r:blip="">
        <dgm:adjLst/>
      </dgm:shape>
      <dgm:presOf/>
    </dgm:layoutNode>
    <dgm:layoutNode name="ParentText1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1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arentText2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2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lus" styleLbl="alignNode1">
      <dgm:alg type="sp"/>
      <dgm:shape xmlns:r="http://schemas.openxmlformats.org/officeDocument/2006/relationships" type="plus" r:blip="">
        <dgm:adjLst>
          <dgm:adj idx="1" val="0.3281"/>
        </dgm:adjLst>
      </dgm:shape>
      <dgm:presOf/>
    </dgm:layoutNode>
    <dgm:layoutNode name="Minus" styleLbl="alignNode1">
      <dgm:alg type="sp"/>
      <dgm:shape xmlns:r="http://schemas.openxmlformats.org/officeDocument/2006/relationships" type="rect" r:blip="">
        <dgm:adjLst/>
      </dgm:shape>
      <dgm:presOf/>
    </dgm:layoutNode>
    <dgm:layoutNode name="Divider" styleLbl="parChTrans1D1">
      <dgm:alg type="sp"/>
      <dgm:shape xmlns:r="http://schemas.openxmlformats.org/officeDocument/2006/relationships" type="line" r:blip="">
        <dgm:adjLst/>
      </dgm:shape>
      <dgm:presOf/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98A73-BFC0-440F-AB9E-CBC58126C22B}" type="datetimeFigureOut">
              <a:rPr lang="es-AR" smtClean="0"/>
              <a:t>22/9/2025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1EBD0-B351-4773-9296-22C7F008DF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732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1EBD0-B351-4773-9296-22C7F008DFB8}" type="slidenum">
              <a:rPr lang="es-AR" smtClean="0"/>
              <a:t>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00167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1048BAB-4C84-4F8B-9B53-912A0D3B0908}" type="slidenum">
              <a:rPr lang="es-AR" altLang="es-AR"/>
              <a:pPr/>
              <a:t>12</a:t>
            </a:fld>
            <a:endParaRPr lang="es-AR" altLang="es-AR"/>
          </a:p>
        </p:txBody>
      </p:sp>
      <p:sp>
        <p:nvSpPr>
          <p:cNvPr id="88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7313" y="739775"/>
            <a:ext cx="6580187" cy="3702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1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4687888"/>
            <a:ext cx="4954587" cy="44418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buFontTx/>
              <a:buChar char="•"/>
            </a:pPr>
            <a:r>
              <a:rPr lang="es-AR" altLang="es-AR"/>
              <a:t>Sin modificar la clave, el indice no cambia, salvo que se tenga reg de long. Variable y que el elemento modificado sea cambiado de lugar en el archivo de datos.</a:t>
            </a:r>
          </a:p>
          <a:p>
            <a:pPr>
              <a:buFontTx/>
              <a:buChar char="•"/>
            </a:pPr>
            <a:r>
              <a:rPr lang="es-AR" altLang="es-AR"/>
              <a:t>Modificando la clave, necesariamente debemos modificar el índice.</a:t>
            </a:r>
          </a:p>
        </p:txBody>
      </p:sp>
    </p:spTree>
    <p:extLst>
      <p:ext uri="{BB962C8B-B14F-4D97-AF65-F5344CB8AC3E}">
        <p14:creationId xmlns:p14="http://schemas.microsoft.com/office/powerpoint/2010/main" val="1524712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265188B-FE01-46BB-AD57-EC0ED7EAEAD5}" type="slidenum">
              <a:rPr lang="es-AR" altLang="es-AR"/>
              <a:pPr/>
              <a:t>13</a:t>
            </a:fld>
            <a:endParaRPr lang="es-AR" altLang="es-AR"/>
          </a:p>
        </p:txBody>
      </p:sp>
      <p:sp>
        <p:nvSpPr>
          <p:cNvPr id="88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7313" y="739775"/>
            <a:ext cx="6580187" cy="3702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37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4687888"/>
            <a:ext cx="4954587" cy="44418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buFontTx/>
              <a:buChar char="•"/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8794721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727A673-0916-42F3-BC5F-17C263307FAF}" type="slidenum">
              <a:rPr lang="es-AR" altLang="es-AR"/>
              <a:pPr/>
              <a:t>14</a:t>
            </a:fld>
            <a:endParaRPr lang="es-AR" altLang="es-AR"/>
          </a:p>
        </p:txBody>
      </p:sp>
      <p:sp>
        <p:nvSpPr>
          <p:cNvPr id="885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7313" y="739775"/>
            <a:ext cx="6580187" cy="3702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857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4687888"/>
            <a:ext cx="4954587" cy="44418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buFontTx/>
              <a:buChar char="•"/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1494233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0B016CB-7EFC-4774-989A-4D289E46C916}" type="slidenum">
              <a:rPr lang="es-AR" altLang="es-AR"/>
              <a:pPr/>
              <a:t>3</a:t>
            </a:fld>
            <a:endParaRPr lang="es-AR" altLang="es-AR"/>
          </a:p>
        </p:txBody>
      </p:sp>
      <p:sp>
        <p:nvSpPr>
          <p:cNvPr id="863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7313" y="739775"/>
            <a:ext cx="6580187" cy="3702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32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4687888"/>
            <a:ext cx="4954587" cy="44418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s-AR" altLang="es-AR" sz="3200" b="1">
                <a:solidFill>
                  <a:srgbClr val="FF505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Clase 16</a:t>
            </a:r>
          </a:p>
        </p:txBody>
      </p:sp>
    </p:spTree>
    <p:extLst>
      <p:ext uri="{BB962C8B-B14F-4D97-AF65-F5344CB8AC3E}">
        <p14:creationId xmlns:p14="http://schemas.microsoft.com/office/powerpoint/2010/main" val="1218977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8C5EAB1-992D-4CBD-BA2C-E19DDAD66804}" type="slidenum">
              <a:rPr lang="es-AR" altLang="es-AR"/>
              <a:pPr/>
              <a:t>4</a:t>
            </a:fld>
            <a:endParaRPr lang="es-AR" altLang="es-AR"/>
          </a:p>
        </p:txBody>
      </p:sp>
      <p:sp>
        <p:nvSpPr>
          <p:cNvPr id="865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7313" y="739775"/>
            <a:ext cx="6580187" cy="3702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52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4687888"/>
            <a:ext cx="4954587" cy="44418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s-AR" altLang="es-AR" sz="3200" b="1">
                <a:solidFill>
                  <a:srgbClr val="FF505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Clase 16</a:t>
            </a:r>
          </a:p>
        </p:txBody>
      </p:sp>
    </p:spTree>
    <p:extLst>
      <p:ext uri="{BB962C8B-B14F-4D97-AF65-F5344CB8AC3E}">
        <p14:creationId xmlns:p14="http://schemas.microsoft.com/office/powerpoint/2010/main" val="2547409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3418C81-4A92-4B5B-BBFE-64DA67543AC4}" type="slidenum">
              <a:rPr lang="es-AR" altLang="es-AR"/>
              <a:pPr/>
              <a:t>5</a:t>
            </a:fld>
            <a:endParaRPr lang="es-AR" altLang="es-AR"/>
          </a:p>
        </p:txBody>
      </p:sp>
      <p:sp>
        <p:nvSpPr>
          <p:cNvPr id="910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7313" y="739775"/>
            <a:ext cx="6580187" cy="3702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03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4687888"/>
            <a:ext cx="4954587" cy="44418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s-AR" altLang="es-AR" sz="3200" b="1">
                <a:solidFill>
                  <a:srgbClr val="FF505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Clase 16</a:t>
            </a:r>
          </a:p>
        </p:txBody>
      </p:sp>
    </p:spTree>
    <p:extLst>
      <p:ext uri="{BB962C8B-B14F-4D97-AF65-F5344CB8AC3E}">
        <p14:creationId xmlns:p14="http://schemas.microsoft.com/office/powerpoint/2010/main" val="8176244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ADE33C7-E4EB-4C8C-875E-B4F88A5991EA}" type="slidenum">
              <a:rPr lang="es-AR" altLang="es-AR"/>
              <a:pPr/>
              <a:t>6</a:t>
            </a:fld>
            <a:endParaRPr lang="es-AR" altLang="es-AR"/>
          </a:p>
        </p:txBody>
      </p:sp>
      <p:sp>
        <p:nvSpPr>
          <p:cNvPr id="86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7313" y="739775"/>
            <a:ext cx="6580187" cy="3702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73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4687888"/>
            <a:ext cx="4954587" cy="44418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s-AR" altLang="es-AR" sz="3200" b="1">
                <a:solidFill>
                  <a:srgbClr val="FF505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Clase 16</a:t>
            </a:r>
          </a:p>
        </p:txBody>
      </p:sp>
    </p:spTree>
    <p:extLst>
      <p:ext uri="{BB962C8B-B14F-4D97-AF65-F5344CB8AC3E}">
        <p14:creationId xmlns:p14="http://schemas.microsoft.com/office/powerpoint/2010/main" val="2201746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ECB84C2-64DC-4F11-97CF-84DE249A3804}" type="slidenum">
              <a:rPr lang="es-AR" altLang="es-AR"/>
              <a:pPr/>
              <a:t>7</a:t>
            </a:fld>
            <a:endParaRPr lang="es-AR" altLang="es-AR"/>
          </a:p>
        </p:txBody>
      </p:sp>
      <p:sp>
        <p:nvSpPr>
          <p:cNvPr id="86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7313" y="739775"/>
            <a:ext cx="6580187" cy="3702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693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4687888"/>
            <a:ext cx="4954587" cy="44418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buFontTx/>
              <a:buChar char="•"/>
            </a:pPr>
            <a:r>
              <a:rPr lang="en-US" altLang="es-AR"/>
              <a:t>Como es un </a:t>
            </a:r>
            <a:r>
              <a:rPr lang="es-AR" altLang="es-AR"/>
              <a:t>índice?   Reg. de longitud fija</a:t>
            </a:r>
          </a:p>
          <a:p>
            <a:r>
              <a:rPr lang="es-AR" altLang="es-AR"/>
              <a:t>Índice                                        file  (todo el registro ocupa F bytes)</a:t>
            </a:r>
          </a:p>
          <a:p>
            <a:r>
              <a:rPr lang="es-AR" altLang="es-AR"/>
              <a:t>Alfa           cab                  </a:t>
            </a:r>
            <a:r>
              <a:rPr lang="es-AR" altLang="es-AR" sz="1000"/>
              <a:t>cab </a:t>
            </a:r>
            <a:r>
              <a:rPr lang="es-AR" altLang="es-AR"/>
              <a:t>  Alfa</a:t>
            </a:r>
          </a:p>
          <a:p>
            <a:r>
              <a:rPr lang="es-AR" altLang="es-AR"/>
              <a:t>Beta          cab+3F        </a:t>
            </a:r>
            <a:r>
              <a:rPr lang="es-AR" altLang="es-AR" sz="1000"/>
              <a:t>cab+F   </a:t>
            </a:r>
            <a:r>
              <a:rPr lang="es-AR" altLang="es-AR"/>
              <a:t>Epsilon</a:t>
            </a:r>
          </a:p>
          <a:p>
            <a:r>
              <a:rPr lang="es-AR" altLang="es-AR"/>
              <a:t>Delta         cab+5F       </a:t>
            </a:r>
            <a:r>
              <a:rPr lang="es-AR" altLang="es-AR" sz="1000"/>
              <a:t>cab+2F</a:t>
            </a:r>
            <a:r>
              <a:rPr lang="es-AR" altLang="es-AR"/>
              <a:t>  Omega</a:t>
            </a:r>
          </a:p>
          <a:p>
            <a:r>
              <a:rPr lang="es-AR" altLang="es-AR"/>
              <a:t>Epsilon      cab+F         </a:t>
            </a:r>
            <a:r>
              <a:rPr lang="es-AR" altLang="es-AR" sz="1000"/>
              <a:t>cab+3F</a:t>
            </a:r>
            <a:r>
              <a:rPr lang="es-AR" altLang="es-AR"/>
              <a:t>  Beta</a:t>
            </a:r>
          </a:p>
          <a:p>
            <a:r>
              <a:rPr lang="es-AR" altLang="es-AR"/>
              <a:t>Gamma     cab+4F       </a:t>
            </a:r>
            <a:r>
              <a:rPr lang="es-AR" altLang="es-AR" sz="1000"/>
              <a:t>cab+4F  </a:t>
            </a:r>
            <a:r>
              <a:rPr lang="es-AR" altLang="es-AR"/>
              <a:t> Gamma</a:t>
            </a:r>
          </a:p>
          <a:p>
            <a:r>
              <a:rPr lang="es-AR" altLang="es-AR"/>
              <a:t>Mu             cab+6F       </a:t>
            </a:r>
            <a:r>
              <a:rPr lang="es-AR" altLang="es-AR" sz="1000"/>
              <a:t>cab+5F</a:t>
            </a:r>
            <a:r>
              <a:rPr lang="es-AR" altLang="es-AR"/>
              <a:t>   Delta</a:t>
            </a:r>
          </a:p>
          <a:p>
            <a:r>
              <a:rPr lang="es-AR" altLang="es-AR"/>
              <a:t>Omega      cab+2F       </a:t>
            </a:r>
            <a:r>
              <a:rPr lang="es-AR" altLang="es-AR" sz="1000"/>
              <a:t>cab+6F</a:t>
            </a:r>
            <a:r>
              <a:rPr lang="es-AR" altLang="es-AR"/>
              <a:t>   Mu</a:t>
            </a:r>
          </a:p>
          <a:p>
            <a:r>
              <a:rPr lang="es-AR" altLang="es-AR"/>
              <a:t>               </a:t>
            </a:r>
          </a:p>
          <a:p>
            <a:r>
              <a:rPr lang="es-AR" altLang="es-AR"/>
              <a:t>			no nec. Long. Fija</a:t>
            </a:r>
          </a:p>
          <a:p>
            <a:r>
              <a:rPr lang="es-AR" altLang="es-AR"/>
              <a:t>	reg. Long variable, ponemos distancia en bytes</a:t>
            </a:r>
          </a:p>
          <a:p>
            <a:r>
              <a:rPr lang="es-AR" altLang="es-AR"/>
              <a:t>Estructura, registros de longitud fija con campos de long. fija</a:t>
            </a:r>
          </a:p>
          <a:p>
            <a:endParaRPr lang="es-AR" altLang="es-AR"/>
          </a:p>
        </p:txBody>
      </p:sp>
      <p:sp>
        <p:nvSpPr>
          <p:cNvPr id="869380" name="Line 4"/>
          <p:cNvSpPr>
            <a:spLocks noChangeShapeType="1"/>
          </p:cNvSpPr>
          <p:nvPr/>
        </p:nvSpPr>
        <p:spPr bwMode="auto">
          <a:xfrm flipH="1" flipV="1">
            <a:off x="3452813" y="6908800"/>
            <a:ext cx="449262" cy="4111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69381" name="Line 5"/>
          <p:cNvSpPr>
            <a:spLocks noChangeShapeType="1"/>
          </p:cNvSpPr>
          <p:nvPr/>
        </p:nvSpPr>
        <p:spPr bwMode="auto">
          <a:xfrm flipH="1" flipV="1">
            <a:off x="2101850" y="6908800"/>
            <a:ext cx="74613" cy="5762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23474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0FCB512-3122-4E55-94F6-5B0BAF08F384}" type="slidenum">
              <a:rPr lang="es-AR" altLang="es-AR"/>
              <a:pPr/>
              <a:t>8</a:t>
            </a:fld>
            <a:endParaRPr lang="es-AR" altLang="es-AR"/>
          </a:p>
        </p:txBody>
      </p:sp>
      <p:sp>
        <p:nvSpPr>
          <p:cNvPr id="871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7313" y="739775"/>
            <a:ext cx="6580187" cy="3702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14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4687888"/>
            <a:ext cx="4954587" cy="44418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buFontTx/>
              <a:buChar char="•"/>
            </a:pPr>
            <a:r>
              <a:rPr lang="en-US" altLang="es-AR"/>
              <a:t>Como es un </a:t>
            </a:r>
            <a:r>
              <a:rPr lang="es-AR" altLang="es-AR"/>
              <a:t>índice?   Reg. de longitud fija</a:t>
            </a:r>
          </a:p>
          <a:p>
            <a:r>
              <a:rPr lang="es-AR" altLang="es-AR"/>
              <a:t>Índice                                        file  (todo el registro ocupa F bytes)</a:t>
            </a:r>
          </a:p>
          <a:p>
            <a:r>
              <a:rPr lang="es-AR" altLang="es-AR"/>
              <a:t>Alfa           cab                  </a:t>
            </a:r>
            <a:r>
              <a:rPr lang="es-AR" altLang="es-AR" sz="1000"/>
              <a:t>cab </a:t>
            </a:r>
            <a:r>
              <a:rPr lang="es-AR" altLang="es-AR"/>
              <a:t>  Alfa</a:t>
            </a:r>
          </a:p>
          <a:p>
            <a:r>
              <a:rPr lang="es-AR" altLang="es-AR"/>
              <a:t>Beta          cab+3F        </a:t>
            </a:r>
            <a:r>
              <a:rPr lang="es-AR" altLang="es-AR" sz="1000"/>
              <a:t>cab+F   </a:t>
            </a:r>
            <a:r>
              <a:rPr lang="es-AR" altLang="es-AR"/>
              <a:t>Epsilon</a:t>
            </a:r>
          </a:p>
          <a:p>
            <a:r>
              <a:rPr lang="es-AR" altLang="es-AR"/>
              <a:t>Delta         cab+5F       </a:t>
            </a:r>
            <a:r>
              <a:rPr lang="es-AR" altLang="es-AR" sz="1000"/>
              <a:t>cab+2F</a:t>
            </a:r>
            <a:r>
              <a:rPr lang="es-AR" altLang="es-AR"/>
              <a:t>  Omega</a:t>
            </a:r>
          </a:p>
          <a:p>
            <a:r>
              <a:rPr lang="es-AR" altLang="es-AR"/>
              <a:t>Epsilon      cab+F         </a:t>
            </a:r>
            <a:r>
              <a:rPr lang="es-AR" altLang="es-AR" sz="1000"/>
              <a:t>cab+3F</a:t>
            </a:r>
            <a:r>
              <a:rPr lang="es-AR" altLang="es-AR"/>
              <a:t>  Beta</a:t>
            </a:r>
          </a:p>
          <a:p>
            <a:r>
              <a:rPr lang="es-AR" altLang="es-AR"/>
              <a:t>Gamma     cab+4F       </a:t>
            </a:r>
            <a:r>
              <a:rPr lang="es-AR" altLang="es-AR" sz="1000"/>
              <a:t>cab+4F  </a:t>
            </a:r>
            <a:r>
              <a:rPr lang="es-AR" altLang="es-AR"/>
              <a:t> Gamma</a:t>
            </a:r>
          </a:p>
          <a:p>
            <a:r>
              <a:rPr lang="es-AR" altLang="es-AR"/>
              <a:t>Mu             cab+6F       </a:t>
            </a:r>
            <a:r>
              <a:rPr lang="es-AR" altLang="es-AR" sz="1000"/>
              <a:t>cab+5F</a:t>
            </a:r>
            <a:r>
              <a:rPr lang="es-AR" altLang="es-AR"/>
              <a:t>   Delta</a:t>
            </a:r>
          </a:p>
          <a:p>
            <a:r>
              <a:rPr lang="es-AR" altLang="es-AR"/>
              <a:t>Omega      cab+2F       </a:t>
            </a:r>
            <a:r>
              <a:rPr lang="es-AR" altLang="es-AR" sz="1000"/>
              <a:t>cab+6F</a:t>
            </a:r>
            <a:r>
              <a:rPr lang="es-AR" altLang="es-AR"/>
              <a:t>   Mu</a:t>
            </a:r>
          </a:p>
          <a:p>
            <a:r>
              <a:rPr lang="es-AR" altLang="es-AR"/>
              <a:t>               </a:t>
            </a:r>
          </a:p>
          <a:p>
            <a:r>
              <a:rPr lang="es-AR" altLang="es-AR"/>
              <a:t>			no nec. Long. Fija</a:t>
            </a:r>
          </a:p>
          <a:p>
            <a:r>
              <a:rPr lang="es-AR" altLang="es-AR"/>
              <a:t>	reg. Long variable, ponemos distancia en bytes</a:t>
            </a:r>
          </a:p>
          <a:p>
            <a:r>
              <a:rPr lang="es-AR" altLang="es-AR"/>
              <a:t>Estructura, registros de longitud fija con campos de long. fija</a:t>
            </a:r>
          </a:p>
          <a:p>
            <a:endParaRPr lang="es-AR" altLang="es-AR"/>
          </a:p>
        </p:txBody>
      </p:sp>
      <p:sp>
        <p:nvSpPr>
          <p:cNvPr id="871428" name="Line 4"/>
          <p:cNvSpPr>
            <a:spLocks noChangeShapeType="1"/>
          </p:cNvSpPr>
          <p:nvPr/>
        </p:nvSpPr>
        <p:spPr bwMode="auto">
          <a:xfrm flipH="1" flipV="1">
            <a:off x="3452813" y="6908800"/>
            <a:ext cx="449262" cy="4111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71429" name="Line 5"/>
          <p:cNvSpPr>
            <a:spLocks noChangeShapeType="1"/>
          </p:cNvSpPr>
          <p:nvPr/>
        </p:nvSpPr>
        <p:spPr bwMode="auto">
          <a:xfrm flipH="1" flipV="1">
            <a:off x="2101850" y="6908800"/>
            <a:ext cx="74613" cy="5762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03054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641B293-8F09-491F-8DBD-C5F1BD2F92A5}" type="slidenum">
              <a:rPr lang="es-AR" altLang="es-AR"/>
              <a:pPr/>
              <a:t>9</a:t>
            </a:fld>
            <a:endParaRPr lang="es-AR" altLang="es-AR"/>
          </a:p>
        </p:txBody>
      </p:sp>
      <p:sp>
        <p:nvSpPr>
          <p:cNvPr id="87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7313" y="739775"/>
            <a:ext cx="6580187" cy="3702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4687888"/>
            <a:ext cx="4954587" cy="44418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AR" altLang="es-AR"/>
          </a:p>
        </p:txBody>
      </p:sp>
      <p:sp>
        <p:nvSpPr>
          <p:cNvPr id="873476" name="Line 4"/>
          <p:cNvSpPr>
            <a:spLocks noChangeShapeType="1"/>
          </p:cNvSpPr>
          <p:nvPr/>
        </p:nvSpPr>
        <p:spPr bwMode="auto">
          <a:xfrm flipH="1" flipV="1">
            <a:off x="3452813" y="6908800"/>
            <a:ext cx="449262" cy="4111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73477" name="Line 5"/>
          <p:cNvSpPr>
            <a:spLocks noChangeShapeType="1"/>
          </p:cNvSpPr>
          <p:nvPr/>
        </p:nvSpPr>
        <p:spPr bwMode="auto">
          <a:xfrm flipH="1" flipV="1">
            <a:off x="2101850" y="6908800"/>
            <a:ext cx="74613" cy="5762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54923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DA8FE28-FB19-436E-8BA6-8CE4D583F47C}" type="slidenum">
              <a:rPr lang="es-AR" altLang="es-AR"/>
              <a:pPr/>
              <a:t>10</a:t>
            </a:fld>
            <a:endParaRPr lang="es-AR" altLang="es-AR"/>
          </a:p>
        </p:txBody>
      </p:sp>
      <p:sp>
        <p:nvSpPr>
          <p:cNvPr id="875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7313" y="739775"/>
            <a:ext cx="6580187" cy="3702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55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4687888"/>
            <a:ext cx="4954587" cy="44418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AR" altLang="es-AR"/>
          </a:p>
        </p:txBody>
      </p:sp>
      <p:sp>
        <p:nvSpPr>
          <p:cNvPr id="875524" name="Line 4"/>
          <p:cNvSpPr>
            <a:spLocks noChangeShapeType="1"/>
          </p:cNvSpPr>
          <p:nvPr/>
        </p:nvSpPr>
        <p:spPr bwMode="auto">
          <a:xfrm flipH="1" flipV="1">
            <a:off x="3452813" y="6908800"/>
            <a:ext cx="449262" cy="4111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75525" name="Line 5"/>
          <p:cNvSpPr>
            <a:spLocks noChangeShapeType="1"/>
          </p:cNvSpPr>
          <p:nvPr/>
        </p:nvSpPr>
        <p:spPr bwMode="auto">
          <a:xfrm flipH="1" flipV="1">
            <a:off x="2101850" y="6908800"/>
            <a:ext cx="74613" cy="5762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73135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2527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40344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2724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47056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5042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8187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34275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735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600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68771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684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296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2192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44642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756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446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FOD - CLASE 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5735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Relationship Id="rId9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9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9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Layout" Target="../diagrams/layout9.xml"/><Relationship Id="rId5" Type="http://schemas.openxmlformats.org/officeDocument/2006/relationships/diagramData" Target="../diagrams/data9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10.xml"/><Relationship Id="rId9" Type="http://schemas.microsoft.com/office/2007/relationships/diagramDrawing" Target="../diagrams/drawing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0.xml"/><Relationship Id="rId3" Type="http://schemas.microsoft.com/office/2007/relationships/media" Target="../media/media13.m4a"/><Relationship Id="rId7" Type="http://schemas.openxmlformats.org/officeDocument/2006/relationships/diagramData" Target="../diagrams/data10.xml"/><Relationship Id="rId12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notesSlide" Target="../notesSlides/notesSlide11.xml"/><Relationship Id="rId11" Type="http://schemas.microsoft.com/office/2007/relationships/diagramDrawing" Target="../diagrams/drawing10.xml"/><Relationship Id="rId5" Type="http://schemas.openxmlformats.org/officeDocument/2006/relationships/slideLayout" Target="../slideLayouts/slideLayout2.xml"/><Relationship Id="rId10" Type="http://schemas.openxmlformats.org/officeDocument/2006/relationships/diagramColors" Target="../diagrams/colors10.xml"/><Relationship Id="rId4" Type="http://schemas.openxmlformats.org/officeDocument/2006/relationships/audio" Target="../media/media13.m4a"/><Relationship Id="rId9" Type="http://schemas.openxmlformats.org/officeDocument/2006/relationships/diagramQuickStyle" Target="../diagrams/quickStyle1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diagramLayout" Target="../diagrams/layout11.xml"/><Relationship Id="rId5" Type="http://schemas.openxmlformats.org/officeDocument/2006/relationships/diagramData" Target="../diagrams/data1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12.xml"/><Relationship Id="rId9" Type="http://schemas.microsoft.com/office/2007/relationships/diagramDrawing" Target="../diagrams/drawing1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4.xml"/><Relationship Id="rId9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5.xml"/><Relationship Id="rId9" Type="http://schemas.microsoft.com/office/2007/relationships/diagramDrawing" Target="../diagrams/drawing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6.xml"/><Relationship Id="rId9" Type="http://schemas.microsoft.com/office/2007/relationships/diagramDrawing" Target="../diagrams/drawin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8.xml"/><Relationship Id="rId9" Type="http://schemas.microsoft.com/office/2007/relationships/diagramDrawing" Target="../diagrams/drawin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Fundamentos de Organización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/>
              <a:t>Clase </a:t>
            </a:r>
            <a:r>
              <a:rPr lang="es-AR" dirty="0"/>
              <a:t>5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9052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Indices</a:t>
            </a:r>
            <a:r>
              <a:rPr lang="es-AR" altLang="es-AR" dirty="0"/>
              <a:t> </a:t>
            </a:r>
            <a:r>
              <a:rPr lang="es-AR" altLang="es-AR" dirty="0">
                <a:sym typeface="Wingdings" panose="05000000000000000000" pitchFamily="2" charset="2"/>
              </a:rPr>
              <a:t> ejemplo</a:t>
            </a:r>
            <a:endParaRPr lang="es-AR" altLang="es-AR" dirty="0"/>
          </a:p>
        </p:txBody>
      </p:sp>
      <p:sp>
        <p:nvSpPr>
          <p:cNvPr id="89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90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5</a:t>
            </a:r>
          </a:p>
        </p:txBody>
      </p:sp>
      <p:sp>
        <p:nvSpPr>
          <p:cNvPr id="91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0C05C-61ED-4B3A-BDD1-49F7E052F1B1}" type="slidenum">
              <a:rPr lang="es-ES" altLang="es-AR" smtClean="0"/>
              <a:pPr/>
              <a:t>10</a:t>
            </a:fld>
            <a:endParaRPr lang="es-ES" altLang="es-AR" dirty="0"/>
          </a:p>
        </p:txBody>
      </p:sp>
      <p:graphicFrame>
        <p:nvGraphicFramePr>
          <p:cNvPr id="874499" name="Group 3"/>
          <p:cNvGraphicFramePr>
            <a:graphicFrameLocks noGrp="1"/>
          </p:cNvGraphicFramePr>
          <p:nvPr/>
        </p:nvGraphicFramePr>
        <p:xfrm>
          <a:off x="2057400" y="1447801"/>
          <a:ext cx="8001000" cy="4752977"/>
        </p:xfrm>
        <a:graphic>
          <a:graphicData uri="http://schemas.openxmlformats.org/drawingml/2006/table">
            <a:tbl>
              <a:tblPr/>
              <a:tblGrid>
                <a:gridCol w="114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9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32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Llave</a:t>
                      </a:r>
                      <a:endParaRPr kumimoji="0" lang="es-ES" altLang="es-AR" sz="13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Ref</a:t>
                      </a:r>
                      <a:endParaRPr kumimoji="0" lang="es-ES" altLang="es-AR" sz="13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Dir. de registro</a:t>
                      </a:r>
                      <a:endParaRPr kumimoji="0" lang="es-ES" altLang="es-AR" sz="13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Registro de Datos</a:t>
                      </a:r>
                      <a:endParaRPr kumimoji="0" lang="es-ES" altLang="es-AR" sz="13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1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ANG3795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167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32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LON¦2312¦Romeo y Julieta¦Prokofiev... 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1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COL31809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353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77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RCA¦2626¦Cuartetoen Do... 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7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COL38358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132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WAR¦23699¦Touchstone¦Corea...</a:t>
                      </a:r>
                      <a:endParaRPr kumimoji="0" lang="es-ES" altLang="es-AR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1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DG139201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396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167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ANG¦3795¦Sinfonía Nº9¦Beethoven...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33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DG18807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256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COL¦38358¦Nebraska¦Springsteen...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02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FF245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442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256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DG¦18807¦Sinfornía Nº 9¦Beethoven...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49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LON2312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32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300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MER¦76016¦Suite El gallo de Oro¦Rimsky...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18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MER75016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300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353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COL¦31809¦Sinfornía Nº9¦Dvorak...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33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RCA2626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77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396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DG¦139201¦Concierto para violín¦Beethoven...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508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WAR23699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132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422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FF¦245¦Good News¦Sweet Honey in the....</a:t>
                      </a:r>
                      <a:endParaRPr kumimoji="0" lang="es-ES" altLang="es-AR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2" name="c6_10" descr="c6_10">
            <a:hlinkClick r:id="" action="ppaction://media"/>
            <a:extLst>
              <a:ext uri="{FF2B5EF4-FFF2-40B4-BE49-F238E27FC236}">
                <a16:creationId xmlns:a16="http://schemas.microsoft.com/office/drawing/2014/main" id="{57BBBB48-DB41-024C-BD45-B51FCBB888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760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4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Indices</a:t>
            </a:r>
            <a:r>
              <a:rPr lang="es-AR" altLang="es-AR" dirty="0"/>
              <a:t> </a:t>
            </a:r>
            <a:r>
              <a:rPr lang="es-AR" altLang="es-AR" dirty="0">
                <a:sym typeface="Wingdings" panose="05000000000000000000" pitchFamily="2" charset="2"/>
              </a:rPr>
              <a:t> como implantarlos?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6847212"/>
              </p:ext>
            </p:extLst>
          </p:nvPr>
        </p:nvGraphicFramePr>
        <p:xfrm>
          <a:off x="2099256" y="1493949"/>
          <a:ext cx="9405357" cy="44179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5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C634E-4A9B-4CAE-9DB5-65BAF84B7737}" type="slidenum">
              <a:rPr lang="es-ES" altLang="es-AR" smtClean="0"/>
              <a:pPr/>
              <a:t>11</a:t>
            </a:fld>
            <a:endParaRPr lang="es-ES" altLang="es-AR"/>
          </a:p>
        </p:txBody>
      </p:sp>
      <p:pic>
        <p:nvPicPr>
          <p:cNvPr id="3" name="c5_11" descr="c5_11">
            <a:hlinkClick r:id="" action="ppaction://media"/>
            <a:extLst>
              <a:ext uri="{FF2B5EF4-FFF2-40B4-BE49-F238E27FC236}">
                <a16:creationId xmlns:a16="http://schemas.microsoft.com/office/drawing/2014/main" id="{ED14F53D-41BD-0945-8E42-8B6BFE3595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233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4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Indices</a:t>
            </a:r>
            <a:r>
              <a:rPr lang="es-AR" altLang="es-AR" dirty="0"/>
              <a:t> </a:t>
            </a:r>
            <a:r>
              <a:rPr lang="es-AR" altLang="es-AR" dirty="0">
                <a:sym typeface="Wingdings" panose="05000000000000000000" pitchFamily="2" charset="2"/>
              </a:rPr>
              <a:t> como implantarlos?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931181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5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B5461-885B-4840-A262-0375C58F47E7}" type="slidenum">
              <a:rPr lang="es-ES" altLang="es-AR" smtClean="0"/>
              <a:pPr/>
              <a:t>12</a:t>
            </a:fld>
            <a:endParaRPr lang="es-ES" altLang="es-AR"/>
          </a:p>
        </p:txBody>
      </p:sp>
      <p:pic>
        <p:nvPicPr>
          <p:cNvPr id="2" name="c6_12" descr="c6_12">
            <a:hlinkClick r:id="" action="ppaction://media"/>
            <a:extLst>
              <a:ext uri="{FF2B5EF4-FFF2-40B4-BE49-F238E27FC236}">
                <a16:creationId xmlns:a16="http://schemas.microsoft.com/office/drawing/2014/main" id="{1B714A7F-0986-1048-ADC8-B0EC825124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243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5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Indices</a:t>
            </a:r>
            <a:r>
              <a:rPr lang="es-AR" altLang="es-AR" dirty="0"/>
              <a:t> </a:t>
            </a:r>
            <a:r>
              <a:rPr lang="es-AR" altLang="es-AR" dirty="0">
                <a:sym typeface="Wingdings" panose="05000000000000000000" pitchFamily="2" charset="2"/>
              </a:rPr>
              <a:t> como implantarlos?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5025986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5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4CC9D-77E8-4053-A0B9-C160BC7AE153}" type="slidenum">
              <a:rPr lang="es-ES" altLang="es-AR" smtClean="0"/>
              <a:pPr/>
              <a:t>13</a:t>
            </a:fld>
            <a:endParaRPr lang="es-ES" altLang="es-AR"/>
          </a:p>
        </p:txBody>
      </p:sp>
      <p:pic>
        <p:nvPicPr>
          <p:cNvPr id="2" name="c5_13" descr="c5_13">
            <a:hlinkClick r:id="" action="ppaction://media"/>
            <a:extLst>
              <a:ext uri="{FF2B5EF4-FFF2-40B4-BE49-F238E27FC236}">
                <a16:creationId xmlns:a16="http://schemas.microsoft.com/office/drawing/2014/main" id="{67898F18-B38F-7D4F-A2EE-03CF7710CB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3" name="c5_13" descr="c5_13">
            <a:hlinkClick r:id="" action="ppaction://media"/>
            <a:extLst>
              <a:ext uri="{FF2B5EF4-FFF2-40B4-BE49-F238E27FC236}">
                <a16:creationId xmlns:a16="http://schemas.microsoft.com/office/drawing/2014/main" id="{7EFA3D70-885D-F841-A592-2994A6A7172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362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63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Indices </a:t>
            </a:r>
            <a:r>
              <a:rPr lang="es-AR" altLang="es-AR">
                <a:sym typeface="Wingdings" panose="05000000000000000000" pitchFamily="2" charset="2"/>
              </a:rPr>
              <a:t> Resumen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9091096"/>
              </p:ext>
            </p:extLst>
          </p:nvPr>
        </p:nvGraphicFramePr>
        <p:xfrm>
          <a:off x="1545859" y="1539875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5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C1D0E-5630-4422-B032-8683F31A6090}" type="slidenum">
              <a:rPr lang="es-ES" altLang="es-AR" smtClean="0"/>
              <a:pPr/>
              <a:t>14</a:t>
            </a:fld>
            <a:endParaRPr lang="es-ES" altLang="es-AR"/>
          </a:p>
        </p:txBody>
      </p:sp>
      <p:pic>
        <p:nvPicPr>
          <p:cNvPr id="2" name="c5_14" descr="c5_14">
            <a:hlinkClick r:id="" action="ppaction://media"/>
            <a:extLst>
              <a:ext uri="{FF2B5EF4-FFF2-40B4-BE49-F238E27FC236}">
                <a16:creationId xmlns:a16="http://schemas.microsoft.com/office/drawing/2014/main" id="{29D5F10F-A29F-B04C-8581-D17A8F6C4B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666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5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Agenda</a:t>
            </a:r>
            <a:endParaRPr lang="es-AR" dirty="0"/>
          </a:p>
        </p:txBody>
      </p:sp>
      <p:graphicFrame>
        <p:nvGraphicFramePr>
          <p:cNvPr id="9" name="Marcador de contenido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6409581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4</a:t>
            </a:r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2</a:t>
            </a:fld>
            <a:endParaRPr lang="es-AR"/>
          </a:p>
        </p:txBody>
      </p:sp>
      <p:pic>
        <p:nvPicPr>
          <p:cNvPr id="4" name="c5_2" descr="c5_2">
            <a:hlinkClick r:id="" action="ppaction://media"/>
            <a:extLst>
              <a:ext uri="{FF2B5EF4-FFF2-40B4-BE49-F238E27FC236}">
                <a16:creationId xmlns:a16="http://schemas.microsoft.com/office/drawing/2014/main" id="{2D3A2868-7E4B-4D4D-8FEC-94AFA5D221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38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3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Búsqueda de datos - Indices</a:t>
            </a:r>
          </a:p>
        </p:txBody>
      </p:sp>
      <p:graphicFrame>
        <p:nvGraphicFramePr>
          <p:cNvPr id="15" name="Marcador de contenido 1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3779001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5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9C84A-C1FF-4F15-8FB5-29DF313A6CB0}" type="slidenum">
              <a:rPr lang="es-ES" altLang="es-AR" smtClean="0"/>
              <a:pPr/>
              <a:t>3</a:t>
            </a:fld>
            <a:endParaRPr lang="es-ES" altLang="es-AR"/>
          </a:p>
        </p:txBody>
      </p:sp>
      <p:pic>
        <p:nvPicPr>
          <p:cNvPr id="2" name="c5_3" descr="c5_3">
            <a:hlinkClick r:id="" action="ppaction://media"/>
            <a:extLst>
              <a:ext uri="{FF2B5EF4-FFF2-40B4-BE49-F238E27FC236}">
                <a16:creationId xmlns:a16="http://schemas.microsoft.com/office/drawing/2014/main" id="{4EAC77AF-A0C7-B74A-9858-AA8E8C7335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1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Búsqueda de datos - Indices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7510171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5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0AB3C-9E6E-4662-AC6A-9FC2DA81BF22}" type="slidenum">
              <a:rPr lang="es-ES" altLang="es-AR" smtClean="0"/>
              <a:pPr/>
              <a:t>4</a:t>
            </a:fld>
            <a:endParaRPr lang="es-ES" altLang="es-AR"/>
          </a:p>
        </p:txBody>
      </p:sp>
      <p:pic>
        <p:nvPicPr>
          <p:cNvPr id="2" name="c5_4" descr="c5_4">
            <a:hlinkClick r:id="" action="ppaction://media"/>
            <a:extLst>
              <a:ext uri="{FF2B5EF4-FFF2-40B4-BE49-F238E27FC236}">
                <a16:creationId xmlns:a16="http://schemas.microsoft.com/office/drawing/2014/main" id="{8DA1CD83-4662-9348-83A9-EBE5CD7932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902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8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Búsqueda de datos - Indices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9037345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5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BDCF5-2566-42BE-ADC0-6FA824A6CE69}" type="slidenum">
              <a:rPr lang="es-ES" altLang="es-AR" smtClean="0"/>
              <a:pPr/>
              <a:t>5</a:t>
            </a:fld>
            <a:endParaRPr lang="es-ES" altLang="es-AR"/>
          </a:p>
        </p:txBody>
      </p:sp>
      <p:pic>
        <p:nvPicPr>
          <p:cNvPr id="3" name="c5_5" descr="c5_5">
            <a:hlinkClick r:id="" action="ppaction://media"/>
            <a:extLst>
              <a:ext uri="{FF2B5EF4-FFF2-40B4-BE49-F238E27FC236}">
                <a16:creationId xmlns:a16="http://schemas.microsoft.com/office/drawing/2014/main" id="{3086879E-2BE9-9948-9796-A30F6AF730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79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7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/>
              <a:t>Indices</a:t>
            </a:r>
            <a:r>
              <a:rPr lang="es-AR" altLang="es-AR" dirty="0"/>
              <a:t> </a:t>
            </a:r>
            <a:r>
              <a:rPr lang="es-AR" altLang="es-AR" dirty="0">
                <a:sym typeface="Wingdings" panose="05000000000000000000" pitchFamily="2" charset="2"/>
              </a:rPr>
              <a:t> </a:t>
            </a:r>
            <a:r>
              <a:rPr lang="es-AR" altLang="es-AR" dirty="0" err="1">
                <a:sym typeface="Wingdings" panose="05000000000000000000" pitchFamily="2" charset="2"/>
              </a:rPr>
              <a:t>definción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7986503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 dirty="0"/>
              <a:t>IBD - CLASE 5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264C0-59BD-434A-88D0-FD5933B83472}" type="slidenum">
              <a:rPr lang="es-ES" altLang="es-AR" smtClean="0"/>
              <a:pPr/>
              <a:t>6</a:t>
            </a:fld>
            <a:endParaRPr lang="es-ES" altLang="es-AR"/>
          </a:p>
        </p:txBody>
      </p:sp>
      <p:pic>
        <p:nvPicPr>
          <p:cNvPr id="2" name="c5_6" descr="c5_6">
            <a:hlinkClick r:id="" action="ppaction://media"/>
            <a:extLst>
              <a:ext uri="{FF2B5EF4-FFF2-40B4-BE49-F238E27FC236}">
                <a16:creationId xmlns:a16="http://schemas.microsoft.com/office/drawing/2014/main" id="{96B38D87-2741-054F-B652-1E24083C4E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991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Indices </a:t>
            </a:r>
            <a:r>
              <a:rPr lang="es-AR" altLang="es-AR">
                <a:sym typeface="Wingdings" panose="05000000000000000000" pitchFamily="2" charset="2"/>
              </a:rPr>
              <a:t> Definición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1989031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5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5DBA9-35BD-4782-B8FD-E3D37DACEADD}" type="slidenum">
              <a:rPr lang="es-ES" altLang="es-AR" smtClean="0"/>
              <a:pPr/>
              <a:t>7</a:t>
            </a:fld>
            <a:endParaRPr lang="es-ES" altLang="es-AR"/>
          </a:p>
        </p:txBody>
      </p:sp>
      <p:pic>
        <p:nvPicPr>
          <p:cNvPr id="2" name="c6_7" descr="c6_7">
            <a:hlinkClick r:id="" action="ppaction://media"/>
            <a:extLst>
              <a:ext uri="{FF2B5EF4-FFF2-40B4-BE49-F238E27FC236}">
                <a16:creationId xmlns:a16="http://schemas.microsoft.com/office/drawing/2014/main" id="{74456A31-A764-C34A-B445-6DDF3A9DB7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52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4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92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5</a:t>
            </a:r>
          </a:p>
        </p:txBody>
      </p:sp>
      <p:sp>
        <p:nvSpPr>
          <p:cNvPr id="93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CA4D3-BDCD-4454-9E45-8BAB76BD708F}" type="slidenum">
              <a:rPr lang="es-ES" altLang="es-AR"/>
              <a:pPr/>
              <a:t>8</a:t>
            </a:fld>
            <a:endParaRPr lang="es-ES" altLang="es-AR"/>
          </a:p>
        </p:txBody>
      </p:sp>
      <p:sp>
        <p:nvSpPr>
          <p:cNvPr id="870402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0" y="457200"/>
            <a:ext cx="7010400" cy="903288"/>
          </a:xfrm>
        </p:spPr>
        <p:txBody>
          <a:bodyPr/>
          <a:lstStyle/>
          <a:p>
            <a:r>
              <a:rPr lang="es-AR" altLang="es-AR" dirty="0" err="1"/>
              <a:t>Indices</a:t>
            </a:r>
            <a:r>
              <a:rPr lang="es-AR" altLang="es-AR" dirty="0"/>
              <a:t> </a:t>
            </a:r>
            <a:r>
              <a:rPr lang="es-AR" altLang="es-AR" dirty="0">
                <a:sym typeface="Wingdings" panose="05000000000000000000" pitchFamily="2" charset="2"/>
              </a:rPr>
              <a:t> Ejemplo</a:t>
            </a:r>
            <a:endParaRPr lang="es-AR" altLang="es-AR" dirty="0"/>
          </a:p>
        </p:txBody>
      </p:sp>
      <p:graphicFrame>
        <p:nvGraphicFramePr>
          <p:cNvPr id="870403" name="Group 3"/>
          <p:cNvGraphicFramePr>
            <a:graphicFrameLocks noGrp="1"/>
          </p:cNvGraphicFramePr>
          <p:nvPr/>
        </p:nvGraphicFramePr>
        <p:xfrm>
          <a:off x="2362200" y="1752600"/>
          <a:ext cx="7772400" cy="4292602"/>
        </p:xfrm>
        <a:graphic>
          <a:graphicData uri="http://schemas.openxmlformats.org/drawingml/2006/table">
            <a:tbl>
              <a:tblPr/>
              <a:tblGrid>
                <a:gridCol w="99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8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240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302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Dir. Reg.</a:t>
                      </a:r>
                      <a:endParaRPr kumimoji="0" lang="es-ES" altLang="es-AR" sz="13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Cía</a:t>
                      </a:r>
                      <a:endParaRPr kumimoji="0" lang="es-ES" altLang="es-AR" sz="13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Nº ID </a:t>
                      </a:r>
                      <a:endParaRPr kumimoji="0" lang="es-ES" altLang="es-AR" sz="13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Título</a:t>
                      </a:r>
                      <a:endParaRPr kumimoji="0" lang="es-ES" altLang="es-AR" sz="13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Compositores</a:t>
                      </a:r>
                      <a:endParaRPr kumimoji="0" lang="es-ES" altLang="es-AR" sz="13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Artista</a:t>
                      </a:r>
                      <a:endParaRPr kumimoji="0" lang="es-ES" altLang="es-AR" sz="1300" b="1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32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LON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2312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Romeo y Julieta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Prokofiev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Maazel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2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77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RCA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2626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Cuarteto en Do...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Beethoven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Julliard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132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WAR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23699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Touchstone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Corea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Corea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2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167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ANG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3795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Sinfonía Nº 9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Beethoven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Giulini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211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COL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38358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Nebraska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Springsteen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Springsteen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2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256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DG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18807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Sinfonía Nº 9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Beethoven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Karajan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300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MER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75016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Suite el Gallo...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Rymsky-Korsakov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Leinsdorf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52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353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COL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31809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Sinfonía Nº 9 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Dvorak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Bernstein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396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DG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139201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Concierto para Violín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Beethoven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Ferras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422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FF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245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Good News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Sweet Honey in..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13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Sweet Honey in..</a:t>
                      </a:r>
                      <a:endParaRPr kumimoji="0" lang="es-ES" altLang="es-AR" sz="13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2" name="c6_8" descr="c6_8">
            <a:hlinkClick r:id="" action="ppaction://media"/>
            <a:extLst>
              <a:ext uri="{FF2B5EF4-FFF2-40B4-BE49-F238E27FC236}">
                <a16:creationId xmlns:a16="http://schemas.microsoft.com/office/drawing/2014/main" id="{4814DFB9-90D1-7349-BDC1-638C278472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95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1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Indices </a:t>
            </a:r>
            <a:r>
              <a:rPr lang="es-AR" altLang="es-AR">
                <a:sym typeface="Wingdings" panose="05000000000000000000" pitchFamily="2" charset="2"/>
              </a:rPr>
              <a:t> ejemplo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1088484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5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E3FD5-AAF8-42C5-A3B2-C140E632398A}" type="slidenum">
              <a:rPr lang="es-ES" altLang="es-AR" smtClean="0"/>
              <a:pPr/>
              <a:t>9</a:t>
            </a:fld>
            <a:endParaRPr lang="es-ES" altLang="es-AR"/>
          </a:p>
        </p:txBody>
      </p:sp>
      <p:pic>
        <p:nvPicPr>
          <p:cNvPr id="2" name="c6_9" descr="c6_9">
            <a:hlinkClick r:id="" action="ppaction://media"/>
            <a:extLst>
              <a:ext uri="{FF2B5EF4-FFF2-40B4-BE49-F238E27FC236}">
                <a16:creationId xmlns:a16="http://schemas.microsoft.com/office/drawing/2014/main" id="{F778378A-116C-B645-8B4E-771B227A46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40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6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spiral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11434</TotalTime>
  <Words>1435</Words>
  <Application>Microsoft Office PowerPoint</Application>
  <PresentationFormat>Panorámica</PresentationFormat>
  <Paragraphs>277</Paragraphs>
  <Slides>14</Slides>
  <Notes>12</Notes>
  <HiddenSlides>0</HiddenSlides>
  <MMClips>14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Arial</vt:lpstr>
      <vt:lpstr>Calibri</vt:lpstr>
      <vt:lpstr>Century Gothic</vt:lpstr>
      <vt:lpstr>Wingdings</vt:lpstr>
      <vt:lpstr>Wingdings 3</vt:lpstr>
      <vt:lpstr>Espiral</vt:lpstr>
      <vt:lpstr>VISIO</vt:lpstr>
      <vt:lpstr>Fundamentos de Organización de Datos</vt:lpstr>
      <vt:lpstr>Agenda</vt:lpstr>
      <vt:lpstr>Búsqueda de datos - Indices</vt:lpstr>
      <vt:lpstr>Búsqueda de datos - Indices</vt:lpstr>
      <vt:lpstr>Búsqueda de datos - Indices</vt:lpstr>
      <vt:lpstr>Indices  definción</vt:lpstr>
      <vt:lpstr>Indices  Definición</vt:lpstr>
      <vt:lpstr>Indices  Ejemplo</vt:lpstr>
      <vt:lpstr>Indices  ejemplo</vt:lpstr>
      <vt:lpstr>Indices  ejemplo</vt:lpstr>
      <vt:lpstr>Indices  como implantarlos?</vt:lpstr>
      <vt:lpstr>Indices  como implantarlos?</vt:lpstr>
      <vt:lpstr>Indices  como implantarlos?</vt:lpstr>
      <vt:lpstr>Indices  Resumen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las Bases de Datos</dc:title>
  <dc:creator>Pampa</dc:creator>
  <cp:lastModifiedBy>Gonzalo Gil</cp:lastModifiedBy>
  <cp:revision>81</cp:revision>
  <dcterms:created xsi:type="dcterms:W3CDTF">2014-08-28T15:33:23Z</dcterms:created>
  <dcterms:modified xsi:type="dcterms:W3CDTF">2025-09-22T19:26:05Z</dcterms:modified>
</cp:coreProperties>
</file>

<file path=docProps/thumbnail.jpeg>
</file>